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9" r:id="rId2"/>
  </p:sldMasterIdLst>
  <p:notesMasterIdLst>
    <p:notesMasterId r:id="rId40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88825" cy="6858000"/>
  <p:notesSz cx="6858000" cy="9144000"/>
  <p:embeddedFontLst>
    <p:embeddedFont>
      <p:font typeface="Arial Black" panose="020B0A04020102020204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Corben" panose="020B0604020202020204" charset="0"/>
      <p:bold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Quattrocento Sans" panose="020B05020500000200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iZnCcT5BaiBZhHMP0EPQz9el9l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B0435-80E3-41C5-BFD5-BC20CBDD297F}" v="11" dt="2023-08-06T14:08:47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customschemas.google.com/relationships/presentationmetadata" Target="metadata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5" name="Google Shape;15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0" name="Google Shape;13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https://unsplash.com/photos/uXB-7la5vqA</a:t>
            </a:r>
            <a:endParaRPr/>
          </a:p>
        </p:txBody>
      </p:sp>
      <p:sp>
        <p:nvSpPr>
          <p:cNvPr id="1301" name="Google Shape;13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0" name="Google Shape;13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2" name="Google Shape;165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95" name="Google Shape;16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4" name="Google Shape;13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 txBox="1">
            <a:spLocks noGrp="1"/>
          </p:cNvSpPr>
          <p:nvPr>
            <p:ph type="ctrTitle"/>
          </p:nvPr>
        </p:nvSpPr>
        <p:spPr>
          <a:xfrm>
            <a:off x="5446340" y="692696"/>
            <a:ext cx="5611242" cy="274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ubTitle" idx="1"/>
          </p:nvPr>
        </p:nvSpPr>
        <p:spPr>
          <a:xfrm>
            <a:off x="5422878" y="3437474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0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" name="Google Shape;22;p40"/>
          <p:cNvGrpSpPr/>
          <p:nvPr/>
        </p:nvGrpSpPr>
        <p:grpSpPr>
          <a:xfrm>
            <a:off x="117748" y="0"/>
            <a:ext cx="4117369" cy="6668280"/>
            <a:chOff x="117748" y="1"/>
            <a:chExt cx="3527025" cy="6668280"/>
          </a:xfrm>
        </p:grpSpPr>
        <p:sp>
          <p:nvSpPr>
            <p:cNvPr id="23" name="Google Shape;23;p4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4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4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4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4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4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4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4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4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4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4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4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4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4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4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4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4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4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4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4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4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4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4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4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4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4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4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4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4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4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4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4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4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4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4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4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4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4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4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4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4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4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4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4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4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4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4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4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4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4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4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4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4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4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4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4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4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4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4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4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4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4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4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4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4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4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4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4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4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4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4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4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4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4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4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4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4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4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4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4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4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4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4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4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4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4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4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4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4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4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4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4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4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4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4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4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4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4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4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4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4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4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4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4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4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4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4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4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4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4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4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4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4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4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4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4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4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4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4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4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4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4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4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4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4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4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4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4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4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4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4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4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4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4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4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4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4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4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4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4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4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4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4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4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4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4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4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4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4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4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4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4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4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4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4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4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4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4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4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4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4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4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4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4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4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4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4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4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4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4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4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4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4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4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4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4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4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4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4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4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4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4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4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4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4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4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8" name="Google Shape;308;p40"/>
          <p:cNvSpPr txBox="1">
            <a:spLocks noGrp="1"/>
          </p:cNvSpPr>
          <p:nvPr>
            <p:ph type="dt" idx="10"/>
          </p:nvPr>
        </p:nvSpPr>
        <p:spPr>
          <a:xfrm>
            <a:off x="8846162" y="5647399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0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p50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3" name="Google Shape;673;p50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"/>
          <p:cNvSpPr/>
          <p:nvPr/>
        </p:nvSpPr>
        <p:spPr>
          <a:xfrm>
            <a:off x="9622804" y="937172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51"/>
          <p:cNvSpPr/>
          <p:nvPr/>
        </p:nvSpPr>
        <p:spPr>
          <a:xfrm>
            <a:off x="9520938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51"/>
          <p:cNvSpPr/>
          <p:nvPr/>
        </p:nvSpPr>
        <p:spPr>
          <a:xfrm>
            <a:off x="9723323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51"/>
          <p:cNvSpPr/>
          <p:nvPr/>
        </p:nvSpPr>
        <p:spPr>
          <a:xfrm>
            <a:off x="10180218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1063711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51"/>
          <p:cNvSpPr/>
          <p:nvPr/>
        </p:nvSpPr>
        <p:spPr>
          <a:xfrm>
            <a:off x="11094007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51"/>
          <p:cNvSpPr/>
          <p:nvPr/>
        </p:nvSpPr>
        <p:spPr>
          <a:xfrm>
            <a:off x="1155090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51"/>
          <p:cNvSpPr/>
          <p:nvPr/>
        </p:nvSpPr>
        <p:spPr>
          <a:xfrm>
            <a:off x="12007807" y="336534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51"/>
          <p:cNvSpPr/>
          <p:nvPr/>
        </p:nvSpPr>
        <p:spPr>
          <a:xfrm>
            <a:off x="11774014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51"/>
          <p:cNvSpPr/>
          <p:nvPr/>
        </p:nvSpPr>
        <p:spPr>
          <a:xfrm>
            <a:off x="11317120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51"/>
          <p:cNvSpPr/>
          <p:nvPr/>
        </p:nvSpPr>
        <p:spPr>
          <a:xfrm>
            <a:off x="1086022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51"/>
          <p:cNvSpPr/>
          <p:nvPr/>
        </p:nvSpPr>
        <p:spPr>
          <a:xfrm>
            <a:off x="10403331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51"/>
          <p:cNvSpPr/>
          <p:nvPr/>
        </p:nvSpPr>
        <p:spPr>
          <a:xfrm>
            <a:off x="994643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51"/>
          <p:cNvSpPr/>
          <p:nvPr/>
        </p:nvSpPr>
        <p:spPr>
          <a:xfrm>
            <a:off x="9723323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51"/>
          <p:cNvSpPr/>
          <p:nvPr/>
        </p:nvSpPr>
        <p:spPr>
          <a:xfrm>
            <a:off x="10180218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51"/>
          <p:cNvSpPr/>
          <p:nvPr/>
        </p:nvSpPr>
        <p:spPr>
          <a:xfrm>
            <a:off x="1063711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51"/>
          <p:cNvSpPr/>
          <p:nvPr/>
        </p:nvSpPr>
        <p:spPr>
          <a:xfrm>
            <a:off x="11094007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51"/>
          <p:cNvSpPr/>
          <p:nvPr/>
        </p:nvSpPr>
        <p:spPr>
          <a:xfrm>
            <a:off x="1155090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51"/>
          <p:cNvSpPr/>
          <p:nvPr/>
        </p:nvSpPr>
        <p:spPr>
          <a:xfrm>
            <a:off x="12007807" y="3811572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51"/>
          <p:cNvSpPr/>
          <p:nvPr/>
        </p:nvSpPr>
        <p:spPr>
          <a:xfrm>
            <a:off x="11774014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51"/>
          <p:cNvSpPr/>
          <p:nvPr/>
        </p:nvSpPr>
        <p:spPr>
          <a:xfrm>
            <a:off x="11317120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1086022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51"/>
          <p:cNvSpPr/>
          <p:nvPr/>
        </p:nvSpPr>
        <p:spPr>
          <a:xfrm>
            <a:off x="10403331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51"/>
          <p:cNvSpPr/>
          <p:nvPr/>
        </p:nvSpPr>
        <p:spPr>
          <a:xfrm>
            <a:off x="994643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51"/>
          <p:cNvSpPr/>
          <p:nvPr/>
        </p:nvSpPr>
        <p:spPr>
          <a:xfrm>
            <a:off x="9723323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51"/>
          <p:cNvSpPr/>
          <p:nvPr/>
        </p:nvSpPr>
        <p:spPr>
          <a:xfrm>
            <a:off x="10180218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51"/>
          <p:cNvSpPr/>
          <p:nvPr/>
        </p:nvSpPr>
        <p:spPr>
          <a:xfrm>
            <a:off x="1063711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51"/>
          <p:cNvSpPr/>
          <p:nvPr/>
        </p:nvSpPr>
        <p:spPr>
          <a:xfrm>
            <a:off x="11094007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51"/>
          <p:cNvSpPr/>
          <p:nvPr/>
        </p:nvSpPr>
        <p:spPr>
          <a:xfrm>
            <a:off x="1155090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51"/>
          <p:cNvSpPr/>
          <p:nvPr/>
        </p:nvSpPr>
        <p:spPr>
          <a:xfrm>
            <a:off x="12007807" y="4257798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51"/>
          <p:cNvSpPr/>
          <p:nvPr/>
        </p:nvSpPr>
        <p:spPr>
          <a:xfrm>
            <a:off x="11774014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51"/>
          <p:cNvSpPr/>
          <p:nvPr/>
        </p:nvSpPr>
        <p:spPr>
          <a:xfrm>
            <a:off x="11317120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51"/>
          <p:cNvSpPr/>
          <p:nvPr/>
        </p:nvSpPr>
        <p:spPr>
          <a:xfrm>
            <a:off x="1086022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51"/>
          <p:cNvSpPr/>
          <p:nvPr/>
        </p:nvSpPr>
        <p:spPr>
          <a:xfrm>
            <a:off x="10403331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51"/>
          <p:cNvSpPr/>
          <p:nvPr/>
        </p:nvSpPr>
        <p:spPr>
          <a:xfrm>
            <a:off x="994643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51"/>
          <p:cNvSpPr/>
          <p:nvPr/>
        </p:nvSpPr>
        <p:spPr>
          <a:xfrm>
            <a:off x="9723323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51"/>
          <p:cNvSpPr/>
          <p:nvPr/>
        </p:nvSpPr>
        <p:spPr>
          <a:xfrm>
            <a:off x="10180218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51"/>
          <p:cNvSpPr/>
          <p:nvPr/>
        </p:nvSpPr>
        <p:spPr>
          <a:xfrm>
            <a:off x="1063711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51"/>
          <p:cNvSpPr/>
          <p:nvPr/>
        </p:nvSpPr>
        <p:spPr>
          <a:xfrm>
            <a:off x="11094007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51"/>
          <p:cNvSpPr/>
          <p:nvPr/>
        </p:nvSpPr>
        <p:spPr>
          <a:xfrm>
            <a:off x="1155090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51"/>
          <p:cNvSpPr/>
          <p:nvPr/>
        </p:nvSpPr>
        <p:spPr>
          <a:xfrm>
            <a:off x="12007807" y="4704024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51"/>
          <p:cNvSpPr/>
          <p:nvPr/>
        </p:nvSpPr>
        <p:spPr>
          <a:xfrm>
            <a:off x="11774014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51"/>
          <p:cNvSpPr/>
          <p:nvPr/>
        </p:nvSpPr>
        <p:spPr>
          <a:xfrm>
            <a:off x="11317120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51"/>
          <p:cNvSpPr/>
          <p:nvPr/>
        </p:nvSpPr>
        <p:spPr>
          <a:xfrm>
            <a:off x="1086022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51"/>
          <p:cNvSpPr/>
          <p:nvPr/>
        </p:nvSpPr>
        <p:spPr>
          <a:xfrm>
            <a:off x="10403331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51"/>
          <p:cNvSpPr/>
          <p:nvPr/>
        </p:nvSpPr>
        <p:spPr>
          <a:xfrm>
            <a:off x="994643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51"/>
          <p:cNvSpPr/>
          <p:nvPr/>
        </p:nvSpPr>
        <p:spPr>
          <a:xfrm>
            <a:off x="9723323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10180218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51"/>
          <p:cNvSpPr/>
          <p:nvPr/>
        </p:nvSpPr>
        <p:spPr>
          <a:xfrm>
            <a:off x="1063711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51"/>
          <p:cNvSpPr/>
          <p:nvPr/>
        </p:nvSpPr>
        <p:spPr>
          <a:xfrm>
            <a:off x="11094007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51"/>
          <p:cNvSpPr/>
          <p:nvPr/>
        </p:nvSpPr>
        <p:spPr>
          <a:xfrm>
            <a:off x="1155090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51"/>
          <p:cNvSpPr/>
          <p:nvPr/>
        </p:nvSpPr>
        <p:spPr>
          <a:xfrm>
            <a:off x="12007807" y="5150250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51"/>
          <p:cNvSpPr/>
          <p:nvPr/>
        </p:nvSpPr>
        <p:spPr>
          <a:xfrm>
            <a:off x="11774014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51"/>
          <p:cNvSpPr/>
          <p:nvPr/>
        </p:nvSpPr>
        <p:spPr>
          <a:xfrm>
            <a:off x="11317120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51"/>
          <p:cNvSpPr/>
          <p:nvPr/>
        </p:nvSpPr>
        <p:spPr>
          <a:xfrm>
            <a:off x="1086022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51"/>
          <p:cNvSpPr/>
          <p:nvPr/>
        </p:nvSpPr>
        <p:spPr>
          <a:xfrm>
            <a:off x="10403331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51"/>
          <p:cNvSpPr/>
          <p:nvPr/>
        </p:nvSpPr>
        <p:spPr>
          <a:xfrm>
            <a:off x="994643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51"/>
          <p:cNvSpPr/>
          <p:nvPr/>
        </p:nvSpPr>
        <p:spPr>
          <a:xfrm>
            <a:off x="9723323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51"/>
          <p:cNvSpPr/>
          <p:nvPr/>
        </p:nvSpPr>
        <p:spPr>
          <a:xfrm>
            <a:off x="10180218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51"/>
          <p:cNvSpPr/>
          <p:nvPr/>
        </p:nvSpPr>
        <p:spPr>
          <a:xfrm>
            <a:off x="1063711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51"/>
          <p:cNvSpPr/>
          <p:nvPr/>
        </p:nvSpPr>
        <p:spPr>
          <a:xfrm>
            <a:off x="11094007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51"/>
          <p:cNvSpPr/>
          <p:nvPr/>
        </p:nvSpPr>
        <p:spPr>
          <a:xfrm>
            <a:off x="1155090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51"/>
          <p:cNvSpPr/>
          <p:nvPr/>
        </p:nvSpPr>
        <p:spPr>
          <a:xfrm>
            <a:off x="12007807" y="559656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51"/>
          <p:cNvSpPr/>
          <p:nvPr/>
        </p:nvSpPr>
        <p:spPr>
          <a:xfrm>
            <a:off x="11774014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51"/>
          <p:cNvSpPr/>
          <p:nvPr/>
        </p:nvSpPr>
        <p:spPr>
          <a:xfrm>
            <a:off x="11317120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51"/>
          <p:cNvSpPr/>
          <p:nvPr/>
        </p:nvSpPr>
        <p:spPr>
          <a:xfrm>
            <a:off x="1086022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51"/>
          <p:cNvSpPr/>
          <p:nvPr/>
        </p:nvSpPr>
        <p:spPr>
          <a:xfrm>
            <a:off x="10403331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51"/>
          <p:cNvSpPr/>
          <p:nvPr/>
        </p:nvSpPr>
        <p:spPr>
          <a:xfrm>
            <a:off x="994643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51"/>
          <p:cNvSpPr/>
          <p:nvPr/>
        </p:nvSpPr>
        <p:spPr>
          <a:xfrm>
            <a:off x="9723323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51"/>
          <p:cNvSpPr/>
          <p:nvPr/>
        </p:nvSpPr>
        <p:spPr>
          <a:xfrm>
            <a:off x="10180218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51"/>
          <p:cNvSpPr/>
          <p:nvPr/>
        </p:nvSpPr>
        <p:spPr>
          <a:xfrm>
            <a:off x="1063711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51"/>
          <p:cNvSpPr/>
          <p:nvPr/>
        </p:nvSpPr>
        <p:spPr>
          <a:xfrm>
            <a:off x="11094007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51"/>
          <p:cNvSpPr/>
          <p:nvPr/>
        </p:nvSpPr>
        <p:spPr>
          <a:xfrm>
            <a:off x="1155090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51"/>
          <p:cNvSpPr/>
          <p:nvPr/>
        </p:nvSpPr>
        <p:spPr>
          <a:xfrm>
            <a:off x="12007807" y="6042791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51"/>
          <p:cNvSpPr/>
          <p:nvPr/>
        </p:nvSpPr>
        <p:spPr>
          <a:xfrm>
            <a:off x="11774014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51"/>
          <p:cNvSpPr/>
          <p:nvPr/>
        </p:nvSpPr>
        <p:spPr>
          <a:xfrm>
            <a:off x="11317120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51"/>
          <p:cNvSpPr/>
          <p:nvPr/>
        </p:nvSpPr>
        <p:spPr>
          <a:xfrm>
            <a:off x="1086022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51"/>
          <p:cNvSpPr/>
          <p:nvPr/>
        </p:nvSpPr>
        <p:spPr>
          <a:xfrm>
            <a:off x="10403331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51"/>
          <p:cNvSpPr/>
          <p:nvPr/>
        </p:nvSpPr>
        <p:spPr>
          <a:xfrm>
            <a:off x="994643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51"/>
          <p:cNvSpPr/>
          <p:nvPr/>
        </p:nvSpPr>
        <p:spPr>
          <a:xfrm>
            <a:off x="9723323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51"/>
          <p:cNvSpPr/>
          <p:nvPr/>
        </p:nvSpPr>
        <p:spPr>
          <a:xfrm>
            <a:off x="10180218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1063711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11094007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51"/>
          <p:cNvSpPr/>
          <p:nvPr/>
        </p:nvSpPr>
        <p:spPr>
          <a:xfrm>
            <a:off x="1155090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51"/>
          <p:cNvSpPr/>
          <p:nvPr/>
        </p:nvSpPr>
        <p:spPr>
          <a:xfrm>
            <a:off x="12007806" y="6489032"/>
            <a:ext cx="83242" cy="101210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11774014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51"/>
          <p:cNvSpPr/>
          <p:nvPr/>
        </p:nvSpPr>
        <p:spPr>
          <a:xfrm>
            <a:off x="11317120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51"/>
          <p:cNvSpPr/>
          <p:nvPr/>
        </p:nvSpPr>
        <p:spPr>
          <a:xfrm>
            <a:off x="1086022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51"/>
          <p:cNvSpPr/>
          <p:nvPr/>
        </p:nvSpPr>
        <p:spPr>
          <a:xfrm>
            <a:off x="10403331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51"/>
          <p:cNvSpPr/>
          <p:nvPr/>
        </p:nvSpPr>
        <p:spPr>
          <a:xfrm>
            <a:off x="994643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51"/>
          <p:cNvSpPr/>
          <p:nvPr/>
        </p:nvSpPr>
        <p:spPr>
          <a:xfrm>
            <a:off x="9723323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51"/>
          <p:cNvSpPr/>
          <p:nvPr/>
        </p:nvSpPr>
        <p:spPr>
          <a:xfrm>
            <a:off x="10180218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51"/>
          <p:cNvSpPr/>
          <p:nvPr/>
        </p:nvSpPr>
        <p:spPr>
          <a:xfrm>
            <a:off x="1063711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51"/>
          <p:cNvSpPr/>
          <p:nvPr/>
        </p:nvSpPr>
        <p:spPr>
          <a:xfrm>
            <a:off x="11094007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51"/>
          <p:cNvSpPr/>
          <p:nvPr/>
        </p:nvSpPr>
        <p:spPr>
          <a:xfrm>
            <a:off x="1155090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51"/>
          <p:cNvSpPr/>
          <p:nvPr/>
        </p:nvSpPr>
        <p:spPr>
          <a:xfrm>
            <a:off x="12007807" y="2919119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51"/>
          <p:cNvSpPr/>
          <p:nvPr/>
        </p:nvSpPr>
        <p:spPr>
          <a:xfrm>
            <a:off x="11774014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51"/>
          <p:cNvSpPr/>
          <p:nvPr/>
        </p:nvSpPr>
        <p:spPr>
          <a:xfrm>
            <a:off x="11317120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51"/>
          <p:cNvSpPr/>
          <p:nvPr/>
        </p:nvSpPr>
        <p:spPr>
          <a:xfrm>
            <a:off x="1086022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51"/>
          <p:cNvSpPr/>
          <p:nvPr/>
        </p:nvSpPr>
        <p:spPr>
          <a:xfrm>
            <a:off x="10403331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51"/>
          <p:cNvSpPr/>
          <p:nvPr/>
        </p:nvSpPr>
        <p:spPr>
          <a:xfrm>
            <a:off x="994643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51"/>
          <p:cNvSpPr/>
          <p:nvPr/>
        </p:nvSpPr>
        <p:spPr>
          <a:xfrm>
            <a:off x="11774014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51"/>
          <p:cNvSpPr/>
          <p:nvPr/>
        </p:nvSpPr>
        <p:spPr>
          <a:xfrm>
            <a:off x="11317120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51"/>
          <p:cNvSpPr/>
          <p:nvPr/>
        </p:nvSpPr>
        <p:spPr>
          <a:xfrm>
            <a:off x="1086022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51"/>
          <p:cNvSpPr/>
          <p:nvPr/>
        </p:nvSpPr>
        <p:spPr>
          <a:xfrm>
            <a:off x="10403331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51"/>
          <p:cNvSpPr/>
          <p:nvPr/>
        </p:nvSpPr>
        <p:spPr>
          <a:xfrm>
            <a:off x="994643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5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1"/>
          <p:cNvSpPr txBox="1">
            <a:spLocks noGrp="1"/>
          </p:cNvSpPr>
          <p:nvPr>
            <p:ph type="body" idx="1"/>
          </p:nvPr>
        </p:nvSpPr>
        <p:spPr>
          <a:xfrm>
            <a:off x="617647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4" name="Google Shape;784;p51"/>
          <p:cNvSpPr txBox="1">
            <a:spLocks noGrp="1"/>
          </p:cNvSpPr>
          <p:nvPr>
            <p:ph type="body" idx="2"/>
          </p:nvPr>
        </p:nvSpPr>
        <p:spPr>
          <a:xfrm>
            <a:off x="621804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5" name="Google Shape;785;p51"/>
          <p:cNvSpPr txBox="1">
            <a:spLocks noGrp="1"/>
          </p:cNvSpPr>
          <p:nvPr>
            <p:ph type="body" idx="3"/>
          </p:nvPr>
        </p:nvSpPr>
        <p:spPr>
          <a:xfrm>
            <a:off x="3602935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6" name="Google Shape;786;p51"/>
          <p:cNvSpPr txBox="1">
            <a:spLocks noGrp="1"/>
          </p:cNvSpPr>
          <p:nvPr>
            <p:ph type="body" idx="4"/>
          </p:nvPr>
        </p:nvSpPr>
        <p:spPr>
          <a:xfrm>
            <a:off x="3602935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7" name="Google Shape;787;p51"/>
          <p:cNvSpPr txBox="1">
            <a:spLocks noGrp="1"/>
          </p:cNvSpPr>
          <p:nvPr>
            <p:ph type="body" idx="5"/>
          </p:nvPr>
        </p:nvSpPr>
        <p:spPr>
          <a:xfrm>
            <a:off x="6580956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body" idx="6"/>
          </p:nvPr>
        </p:nvSpPr>
        <p:spPr>
          <a:xfrm>
            <a:off x="6580956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9" name="Google Shape;789;p51"/>
          <p:cNvSpPr txBox="1">
            <a:spLocks noGrp="1"/>
          </p:cNvSpPr>
          <p:nvPr>
            <p:ph type="sldNum" idx="12"/>
          </p:nvPr>
        </p:nvSpPr>
        <p:spPr>
          <a:xfrm>
            <a:off x="8700222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2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5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3" name="Google Shape;793;p5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53"/>
          <p:cNvGrpSpPr/>
          <p:nvPr/>
        </p:nvGrpSpPr>
        <p:grpSpPr>
          <a:xfrm rot="-5400000">
            <a:off x="1321195" y="1420550"/>
            <a:ext cx="4117369" cy="6668280"/>
            <a:chOff x="117748" y="1"/>
            <a:chExt cx="3527025" cy="6668280"/>
          </a:xfrm>
        </p:grpSpPr>
        <p:sp>
          <p:nvSpPr>
            <p:cNvPr id="796" name="Google Shape;796;p53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53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53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53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53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3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3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3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3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3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3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3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3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3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3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3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3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3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3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3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3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3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3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3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3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3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3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3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3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3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3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3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3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3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3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3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3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3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3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3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3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3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3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3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3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3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3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3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3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3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3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3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3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3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3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3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3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3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3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3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3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3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3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3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3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3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3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3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3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3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3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3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3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3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3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3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3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3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3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3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3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3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3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3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3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3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3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3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3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3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3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3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3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3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3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3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3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3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3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3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3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3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3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3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3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3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3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3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3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3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3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3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3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3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3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3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3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3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3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3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3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3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3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3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3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3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3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3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3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3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3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3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3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3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3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3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3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3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3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3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3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3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3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3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3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3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3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3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3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3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3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3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3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3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3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3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3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3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3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3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3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3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3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3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3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3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3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3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3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3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3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3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3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3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3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3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3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3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1" name="Google Shape;1081;p53"/>
          <p:cNvSpPr/>
          <p:nvPr/>
        </p:nvSpPr>
        <p:spPr>
          <a:xfrm rot="-5400000">
            <a:off x="5751251" y="420426"/>
            <a:ext cx="4225800" cy="8649348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2" name="Google Shape;1082;p53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53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4" name="Google Shape;1084;p53"/>
          <p:cNvSpPr txBox="1">
            <a:spLocks noGrp="1"/>
          </p:cNvSpPr>
          <p:nvPr>
            <p:ph type="body" idx="1"/>
          </p:nvPr>
        </p:nvSpPr>
        <p:spPr>
          <a:xfrm>
            <a:off x="549275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53"/>
          <p:cNvSpPr txBox="1">
            <a:spLocks noGrp="1"/>
          </p:cNvSpPr>
          <p:nvPr>
            <p:ph type="body" idx="2"/>
          </p:nvPr>
        </p:nvSpPr>
        <p:spPr>
          <a:xfrm>
            <a:off x="4020457" y="476250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5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4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54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54"/>
          <p:cNvSpPr txBox="1">
            <a:spLocks noGrp="1"/>
          </p:cNvSpPr>
          <p:nvPr>
            <p:ph type="sldNum" idx="12"/>
          </p:nvPr>
        </p:nvSpPr>
        <p:spPr>
          <a:xfrm>
            <a:off x="6958508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1" name="Google Shape;1091;p54"/>
          <p:cNvSpPr>
            <a:spLocks noGrp="1"/>
          </p:cNvSpPr>
          <p:nvPr>
            <p:ph type="pic" idx="2"/>
          </p:nvPr>
        </p:nvSpPr>
        <p:spPr>
          <a:xfrm>
            <a:off x="5260038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2" name="Google Shape;1092;p54"/>
          <p:cNvGrpSpPr/>
          <p:nvPr/>
        </p:nvGrpSpPr>
        <p:grpSpPr>
          <a:xfrm>
            <a:off x="8022783" y="2696006"/>
            <a:ext cx="4160694" cy="4117369"/>
            <a:chOff x="8022783" y="2696006"/>
            <a:chExt cx="4160694" cy="4117369"/>
          </a:xfrm>
        </p:grpSpPr>
        <p:sp>
          <p:nvSpPr>
            <p:cNvPr id="1093" name="Google Shape;1093;p54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4" name="Google Shape;1274;p54"/>
          <p:cNvSpPr/>
          <p:nvPr/>
        </p:nvSpPr>
        <p:spPr>
          <a:xfrm>
            <a:off x="7779224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5" name="Google Shape;1275;p54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76" name="Google Shape;1276;p54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9886" y="587533"/>
            <a:ext cx="830529" cy="8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6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0" name="Google Shape;1280;p56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5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5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3" name="Google Shape;1283;p56"/>
          <p:cNvSpPr/>
          <p:nvPr/>
        </p:nvSpPr>
        <p:spPr>
          <a:xfrm>
            <a:off x="507868" y="424060"/>
            <a:ext cx="12574122" cy="95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99"/>
              <a:buFont typeface="Quattrocento Sans"/>
              <a:buNone/>
            </a:pPr>
            <a:r>
              <a:rPr lang="en-US" sz="2399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2399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4" name="Google Shape;128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739" y="1177681"/>
            <a:ext cx="8864600" cy="44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7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7" name="Google Shape;1287;p57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57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5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5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>
            <a:spLocks noGrp="1"/>
          </p:cNvSpPr>
          <p:nvPr>
            <p:ph type="ctrTitle"/>
          </p:nvPr>
        </p:nvSpPr>
        <p:spPr>
          <a:xfrm>
            <a:off x="5446340" y="692696"/>
            <a:ext cx="5611242" cy="274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719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ubTitle" idx="1"/>
          </p:nvPr>
        </p:nvSpPr>
        <p:spPr>
          <a:xfrm>
            <a:off x="5422878" y="3437475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7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117749" y="0"/>
            <a:ext cx="4117369" cy="666828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>
            <a:spLocks noGrp="1"/>
          </p:cNvSpPr>
          <p:nvPr>
            <p:ph type="dt" idx="10"/>
          </p:nvPr>
        </p:nvSpPr>
        <p:spPr>
          <a:xfrm>
            <a:off x="8846162" y="5647399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/>
          <p:nvPr/>
        </p:nvSpPr>
        <p:spPr>
          <a:xfrm rot="10800000" flipH="1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2" name="Google Shape;312;p41"/>
          <p:cNvGrpSpPr/>
          <p:nvPr/>
        </p:nvGrpSpPr>
        <p:grpSpPr>
          <a:xfrm>
            <a:off x="117748" y="1"/>
            <a:ext cx="3064980" cy="3603431"/>
            <a:chOff x="117748" y="0"/>
            <a:chExt cx="3064980" cy="3603431"/>
          </a:xfrm>
        </p:grpSpPr>
        <p:sp>
          <p:nvSpPr>
            <p:cNvPr id="313" name="Google Shape;313;p4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4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4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4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4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4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4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4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4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4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4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4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4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4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4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4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4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4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4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4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4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4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4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4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4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4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4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4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4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4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4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4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4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4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4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4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4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4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4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4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4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4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4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4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4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4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4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4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4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4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4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2" name="Google Shape;522;p41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4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1"/>
          <p:cNvSpPr>
            <a:spLocks noGrp="1"/>
          </p:cNvSpPr>
          <p:nvPr>
            <p:ph type="pic" idx="2"/>
          </p:nvPr>
        </p:nvSpPr>
        <p:spPr>
          <a:xfrm>
            <a:off x="1269876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41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6" name="Google Shape;526;p41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rot="10800000" flipH="1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117748" y="0"/>
            <a:ext cx="3064980" cy="3603432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19" name="Google Shape;519;p37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>
            <a:spLocks noGrp="1"/>
          </p:cNvSpPr>
          <p:nvPr>
            <p:ph type="pic" idx="2"/>
          </p:nvPr>
        </p:nvSpPr>
        <p:spPr>
          <a:xfrm>
            <a:off x="1269877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12078269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03094" y="186611"/>
            <a:ext cx="830313" cy="82031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12078269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>
            <a:spLocks noGrp="1"/>
          </p:cNvSpPr>
          <p:nvPr>
            <p:ph type="body" idx="1"/>
          </p:nvPr>
        </p:nvSpPr>
        <p:spPr>
          <a:xfrm>
            <a:off x="261764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6">
                <a:solidFill>
                  <a:schemeClr val="dk1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39"/>
          <p:cNvSpPr txBox="1">
            <a:spLocks noGrp="1"/>
          </p:cNvSpPr>
          <p:nvPr>
            <p:ph type="dt" idx="10"/>
          </p:nvPr>
        </p:nvSpPr>
        <p:spPr>
          <a:xfrm>
            <a:off x="9083750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ftr" idx="11"/>
          </p:nvPr>
        </p:nvSpPr>
        <p:spPr>
          <a:xfrm>
            <a:off x="4236523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sldNum" idx="12"/>
          </p:nvPr>
        </p:nvSpPr>
        <p:spPr>
          <a:xfrm>
            <a:off x="8807333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>
            <a:spLocks noGrp="1"/>
          </p:cNvSpPr>
          <p:nvPr>
            <p:ph type="title"/>
          </p:nvPr>
        </p:nvSpPr>
        <p:spPr>
          <a:xfrm>
            <a:off x="405779" y="332657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1066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84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1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533181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400"/>
              <a:buChar char="•"/>
              <a:defRPr sz="1866"/>
            </a:lvl1pPr>
            <a:lvl2pPr marL="1218895" lvl="1" indent="-406298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Char char="–"/>
              <a:defRPr sz="1600"/>
            </a:lvl2pPr>
            <a:lvl3pPr marL="1828343" lvl="2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3pPr>
            <a:lvl4pPr marL="2437790" lvl="3" indent="-40629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600"/>
            </a:lvl4pPr>
            <a:lvl5pPr marL="3047238" lvl="4" indent="-40629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600"/>
            </a:lvl5pPr>
            <a:lvl6pPr marL="3656686" lvl="5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6133" lvl="6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5581" lvl="7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5028" lvl="8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body" idx="2"/>
          </p:nvPr>
        </p:nvSpPr>
        <p:spPr>
          <a:xfrm>
            <a:off x="6441522" y="1536633"/>
            <a:ext cx="533181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400"/>
              <a:buChar char="•"/>
              <a:defRPr sz="1866"/>
            </a:lvl1pPr>
            <a:lvl2pPr marL="1218895" lvl="1" indent="-406298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Char char="–"/>
              <a:defRPr sz="1600"/>
            </a:lvl2pPr>
            <a:lvl3pPr marL="1828343" lvl="2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3pPr>
            <a:lvl4pPr marL="2437790" lvl="3" indent="-40629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600"/>
            </a:lvl4pPr>
            <a:lvl5pPr marL="3047238" lvl="4" indent="-40629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600"/>
            </a:lvl5pPr>
            <a:lvl6pPr marL="3656686" lvl="5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6133" lvl="6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5581" lvl="7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5028" lvl="8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84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2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84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533267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2700"/>
              <a:buChar char="•"/>
              <a:defRPr/>
            </a:lvl1pPr>
            <a:lvl2pPr marL="1218895" lvl="1" indent="-507873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2400"/>
              <a:buChar char="–"/>
              <a:defRPr/>
            </a:lvl2pPr>
            <a:lvl3pPr marL="1828343" lvl="2" indent="-45708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3pPr>
            <a:lvl4pPr marL="2437790" lvl="3" indent="-4316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4pPr>
            <a:lvl5pPr marL="3047238" lvl="4" indent="-4316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5pPr>
            <a:lvl6pPr marL="3656686" lvl="5" indent="-474015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6pPr>
            <a:lvl7pPr marL="4266133" lvl="6" indent="-474015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7pPr>
            <a:lvl8pPr marL="4875581" lvl="7" indent="-474015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8pPr>
            <a:lvl9pPr marL="5485028" lvl="8" indent="-474015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42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 rot="10800000">
            <a:off x="1629915" y="1"/>
            <a:ext cx="2367725" cy="4117369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12078269" y="6057016"/>
            <a:ext cx="110557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rot="10800000" flipH="1">
            <a:off x="0" y="-341313"/>
            <a:ext cx="12188825" cy="161925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88" rIns="91376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body" idx="1"/>
          </p:nvPr>
        </p:nvSpPr>
        <p:spPr>
          <a:xfrm>
            <a:off x="-2170157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ftr" idx="11"/>
          </p:nvPr>
        </p:nvSpPr>
        <p:spPr>
          <a:xfrm>
            <a:off x="261764" y="622128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42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4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>
            <a:spLocks noGrp="1"/>
          </p:cNvSpPr>
          <p:nvPr>
            <p:ph type="body" idx="1"/>
          </p:nvPr>
        </p:nvSpPr>
        <p:spPr>
          <a:xfrm>
            <a:off x="-2170157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42" y="1803400"/>
            <a:ext cx="5383399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989" y="1789114"/>
            <a:ext cx="5383398" cy="407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76" name="Google Shape;676;p48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12078269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9622805" y="937173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9520939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9723323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10180217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10637112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11094007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11550902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12007807" y="3365346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11774014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11317120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10860224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10403331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9946434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9723323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10180217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10637112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11094007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11550902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12007807" y="3811573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11774014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11317120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10860224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10403331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9946434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9723323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10180217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10637112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11094007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11550902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12007807" y="4257799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11774014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11317120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10860224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10403331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9946434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9723323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10180217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10637112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11094007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11550902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12007807" y="4704025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11774014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11317120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10860224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10403331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9946434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9723323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10180217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10637112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11094007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11550902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12007807" y="5150251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11774014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11317120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10860224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10403331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9946434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9723323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10180217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10637112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11094007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11550902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12007807" y="5596566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11774014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11317120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10860224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10403331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9946434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9723323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10180217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10637112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11094007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11550902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12007807" y="6042791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11774014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11317120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10860224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10403331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9946434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9723323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10180217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10637112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11094007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11550902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12007806" y="6489033"/>
            <a:ext cx="83242" cy="101209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11774014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11317120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10860224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10403331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9946434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9723323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10180217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10637112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11094007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11550902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12007807" y="2919119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11774014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11317120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10860224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10403331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9946434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11774014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11317120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10860224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10403331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9946434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9"/>
          <p:cNvSpPr txBox="1">
            <a:spLocks noGrp="1"/>
          </p:cNvSpPr>
          <p:nvPr>
            <p:ph type="body" idx="1"/>
          </p:nvPr>
        </p:nvSpPr>
        <p:spPr>
          <a:xfrm>
            <a:off x="617647" y="548680"/>
            <a:ext cx="2610197" cy="112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609448" lvl="0" indent="-30472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3466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6" b="1"/>
            </a:lvl2pPr>
            <a:lvl3pPr marL="1828343" lvl="2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99" b="1"/>
            </a:lvl3pPr>
            <a:lvl4pPr marL="2437790" lvl="3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4pPr>
            <a:lvl5pPr marL="3047238" lvl="4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5pPr>
            <a:lvl6pPr marL="3656686" lvl="5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6133" lvl="6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5581" lvl="7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5028" lvl="8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789" name="Google Shape;789;p49"/>
          <p:cNvSpPr txBox="1">
            <a:spLocks noGrp="1"/>
          </p:cNvSpPr>
          <p:nvPr>
            <p:ph type="body" idx="2"/>
          </p:nvPr>
        </p:nvSpPr>
        <p:spPr>
          <a:xfrm>
            <a:off x="621804" y="1886793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609448" lvl="0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466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343" lvl="2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7790" lvl="3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238" lvl="4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6686" lvl="5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6pPr>
            <a:lvl7pPr marL="4266133" lvl="6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7pPr>
            <a:lvl8pPr marL="4875581" lvl="7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8pPr>
            <a:lvl9pPr marL="5485028" lvl="8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9pPr>
          </a:lstStyle>
          <a:p>
            <a:endParaRPr/>
          </a:p>
        </p:txBody>
      </p:sp>
      <p:sp>
        <p:nvSpPr>
          <p:cNvPr id="790" name="Google Shape;790;p49"/>
          <p:cNvSpPr txBox="1">
            <a:spLocks noGrp="1"/>
          </p:cNvSpPr>
          <p:nvPr>
            <p:ph type="body" idx="3"/>
          </p:nvPr>
        </p:nvSpPr>
        <p:spPr>
          <a:xfrm>
            <a:off x="3602935" y="548680"/>
            <a:ext cx="2610197" cy="112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609448" lvl="0" indent="-30472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3466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6" b="1"/>
            </a:lvl2pPr>
            <a:lvl3pPr marL="1828343" lvl="2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99" b="1"/>
            </a:lvl3pPr>
            <a:lvl4pPr marL="2437790" lvl="3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4pPr>
            <a:lvl5pPr marL="3047238" lvl="4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5pPr>
            <a:lvl6pPr marL="3656686" lvl="5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6133" lvl="6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5581" lvl="7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5028" lvl="8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791" name="Google Shape;791;p49"/>
          <p:cNvSpPr txBox="1">
            <a:spLocks noGrp="1"/>
          </p:cNvSpPr>
          <p:nvPr>
            <p:ph type="body" idx="4"/>
          </p:nvPr>
        </p:nvSpPr>
        <p:spPr>
          <a:xfrm>
            <a:off x="3602935" y="1886793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609448" lvl="0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466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343" lvl="2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7790" lvl="3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238" lvl="4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6686" lvl="5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6pPr>
            <a:lvl7pPr marL="4266133" lvl="6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7pPr>
            <a:lvl8pPr marL="4875581" lvl="7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8pPr>
            <a:lvl9pPr marL="5485028" lvl="8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9pPr>
          </a:lstStyle>
          <a:p>
            <a:endParaRPr/>
          </a:p>
        </p:txBody>
      </p:sp>
      <p:sp>
        <p:nvSpPr>
          <p:cNvPr id="792" name="Google Shape;792;p49"/>
          <p:cNvSpPr txBox="1">
            <a:spLocks noGrp="1"/>
          </p:cNvSpPr>
          <p:nvPr>
            <p:ph type="body" idx="5"/>
          </p:nvPr>
        </p:nvSpPr>
        <p:spPr>
          <a:xfrm>
            <a:off x="6580957" y="548680"/>
            <a:ext cx="2610197" cy="112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609448" lvl="0" indent="-30472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3466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6" b="1"/>
            </a:lvl2pPr>
            <a:lvl3pPr marL="1828343" lvl="2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99" b="1"/>
            </a:lvl3pPr>
            <a:lvl4pPr marL="2437790" lvl="3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4pPr>
            <a:lvl5pPr marL="3047238" lvl="4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5pPr>
            <a:lvl6pPr marL="3656686" lvl="5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6133" lvl="6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5581" lvl="7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5028" lvl="8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6"/>
          </p:nvPr>
        </p:nvSpPr>
        <p:spPr>
          <a:xfrm>
            <a:off x="6580957" y="1886793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609448" lvl="0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466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343" lvl="2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7790" lvl="3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238" lvl="4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6686" lvl="5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6pPr>
            <a:lvl7pPr marL="4266133" lvl="6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7pPr>
            <a:lvl8pPr marL="4875581" lvl="7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8pPr>
            <a:lvl9pPr marL="5485028" lvl="8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9pPr>
          </a:lstStyle>
          <a:p>
            <a:endParaRPr/>
          </a:p>
        </p:txBody>
      </p:sp>
      <p:sp>
        <p:nvSpPr>
          <p:cNvPr id="794" name="Google Shape;794;p49"/>
          <p:cNvSpPr txBox="1">
            <a:spLocks noGrp="1"/>
          </p:cNvSpPr>
          <p:nvPr>
            <p:ph type="sldNum" idx="12"/>
          </p:nvPr>
        </p:nvSpPr>
        <p:spPr>
          <a:xfrm>
            <a:off x="8700222" y="6165305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>
            <a:spLocks noGrp="1"/>
          </p:cNvSpPr>
          <p:nvPr>
            <p:ph type="ftr" idx="11"/>
          </p:nvPr>
        </p:nvSpPr>
        <p:spPr>
          <a:xfrm rot="16200000">
            <a:off x="9776629" y="3246439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16200000">
            <a:off x="1321196" y="1420551"/>
            <a:ext cx="4117369" cy="6668280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16200000">
            <a:off x="5751252" y="420427"/>
            <a:ext cx="4225800" cy="8649348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>
            <a:spLocks noGrp="1"/>
          </p:cNvSpPr>
          <p:nvPr>
            <p:ph type="ftr" idx="11"/>
          </p:nvPr>
        </p:nvSpPr>
        <p:spPr>
          <a:xfrm rot="16200000">
            <a:off x="9776629" y="3246439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89" name="Google Shape;1089;p51"/>
          <p:cNvSpPr txBox="1">
            <a:spLocks noGrp="1"/>
          </p:cNvSpPr>
          <p:nvPr>
            <p:ph type="body" idx="1"/>
          </p:nvPr>
        </p:nvSpPr>
        <p:spPr>
          <a:xfrm>
            <a:off x="549276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47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51"/>
          <p:cNvSpPr txBox="1">
            <a:spLocks noGrp="1"/>
          </p:cNvSpPr>
          <p:nvPr>
            <p:ph type="body" idx="2"/>
          </p:nvPr>
        </p:nvSpPr>
        <p:spPr>
          <a:xfrm>
            <a:off x="4020456" y="476251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866">
                <a:solidFill>
                  <a:schemeClr val="lt1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51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2"/>
          <p:cNvSpPr txBox="1">
            <a:spLocks noGrp="1"/>
          </p:cNvSpPr>
          <p:nvPr>
            <p:ph type="sldNum" idx="12"/>
          </p:nvPr>
        </p:nvSpPr>
        <p:spPr>
          <a:xfrm>
            <a:off x="6958508" y="6165305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96" name="Google Shape;1096;p52"/>
          <p:cNvSpPr>
            <a:spLocks noGrp="1"/>
          </p:cNvSpPr>
          <p:nvPr>
            <p:ph type="pic" idx="2"/>
          </p:nvPr>
        </p:nvSpPr>
        <p:spPr>
          <a:xfrm>
            <a:off x="5260039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8022784" y="2696008"/>
            <a:ext cx="4160694" cy="4117369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7779225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1" name="Google Shape;1281;p52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9887" y="587534"/>
            <a:ext cx="830313" cy="820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54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5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5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507868" y="424060"/>
            <a:ext cx="12574122" cy="95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2399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2399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1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739" y="1177682"/>
            <a:ext cx="8864600" cy="44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-2170157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55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5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5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5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body" idx="1"/>
          </p:nvPr>
        </p:nvSpPr>
        <p:spPr>
          <a:xfrm>
            <a:off x="261764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43"/>
          <p:cNvSpPr txBox="1">
            <a:spLocks noGrp="1"/>
          </p:cNvSpPr>
          <p:nvPr>
            <p:ph type="dt" idx="10"/>
          </p:nvPr>
        </p:nvSpPr>
        <p:spPr>
          <a:xfrm>
            <a:off x="9083750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3"/>
          <p:cNvSpPr txBox="1">
            <a:spLocks noGrp="1"/>
          </p:cNvSpPr>
          <p:nvPr>
            <p:ph type="ftr" idx="11"/>
          </p:nvPr>
        </p:nvSpPr>
        <p:spPr>
          <a:xfrm>
            <a:off x="4236523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3"/>
          <p:cNvSpPr txBox="1">
            <a:spLocks noGrp="1"/>
          </p:cNvSpPr>
          <p:nvPr>
            <p:ph type="sldNum" idx="12"/>
          </p:nvPr>
        </p:nvSpPr>
        <p:spPr>
          <a:xfrm>
            <a:off x="8807333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405780" y="332656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4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9" name="Google Shape;54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41" y="1803400"/>
            <a:ext cx="5383399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989" y="1789113"/>
            <a:ext cx="5383398" cy="407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46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4" name="Google Shape;554;p46"/>
          <p:cNvGrpSpPr/>
          <p:nvPr/>
        </p:nvGrpSpPr>
        <p:grpSpPr>
          <a:xfrm rot="10800000">
            <a:off x="1629916" y="0"/>
            <a:ext cx="2367725" cy="4117369"/>
            <a:chOff x="9723323" y="2696006"/>
            <a:chExt cx="2367725" cy="4117369"/>
          </a:xfrm>
        </p:grpSpPr>
        <p:sp>
          <p:nvSpPr>
            <p:cNvPr id="555" name="Google Shape;555;p46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9" name="Google Shape;659;p46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 rot="10800000" flipH="1">
            <a:off x="0" y="-341313"/>
            <a:ext cx="12188825" cy="161925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47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p48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9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" name="Google Shape;15;p39" descr="A picture containing symbol, font, logo, graphics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301689" y="318107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9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7" name="Google Shape;17;p39"/>
          <p:cNvSpPr txBox="1"/>
          <p:nvPr/>
        </p:nvSpPr>
        <p:spPr>
          <a:xfrm>
            <a:off x="117748" y="617378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609441" y="274640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35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301690" y="318107"/>
            <a:ext cx="830313" cy="8203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/>
          <p:nvPr/>
        </p:nvSpPr>
        <p:spPr>
          <a:xfrm>
            <a:off x="117748" y="617378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17" rIns="0" bIns="6091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"/>
          <p:cNvSpPr txBox="1">
            <a:spLocks noGrp="1"/>
          </p:cNvSpPr>
          <p:nvPr>
            <p:ph type="subTitle" idx="1"/>
          </p:nvPr>
        </p:nvSpPr>
        <p:spPr>
          <a:xfrm>
            <a:off x="4366220" y="3284984"/>
            <a:ext cx="8397837" cy="191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</a:pPr>
            <a:r>
              <a:rPr lang="en-US" sz="48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48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6" name="Google Shape;1296;p1"/>
          <p:cNvSpPr txBox="1">
            <a:spLocks noGrp="1"/>
          </p:cNvSpPr>
          <p:nvPr>
            <p:ph type="ctrTitle"/>
          </p:nvPr>
        </p:nvSpPr>
        <p:spPr>
          <a:xfrm>
            <a:off x="4564178" y="332656"/>
            <a:ext cx="8064896" cy="274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SAP EWM </a:t>
            </a:r>
            <a:br>
              <a:rPr lang="en-US" sz="4400"/>
            </a:br>
            <a:r>
              <a:rPr lang="en-US" sz="4400"/>
              <a:t>EXTENDED WAREHOUSE MANAGEMENT TRAINING</a:t>
            </a:r>
            <a:endParaRPr sz="4400"/>
          </a:p>
        </p:txBody>
      </p:sp>
      <p:sp>
        <p:nvSpPr>
          <p:cNvPr id="1297" name="Google Shape;1297;p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1"/>
          <p:cNvSpPr txBox="1">
            <a:spLocks noGrp="1"/>
          </p:cNvSpPr>
          <p:nvPr>
            <p:ph type="title"/>
          </p:nvPr>
        </p:nvSpPr>
        <p:spPr>
          <a:xfrm>
            <a:off x="683690" y="502637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</a:rPr>
              <a:t>Configure Ewm Specific Parameters</a:t>
            </a:r>
            <a:endParaRPr sz="2800">
              <a:solidFill>
                <a:srgbClr val="0070C0"/>
              </a:solidFill>
            </a:endParaRPr>
          </a:p>
        </p:txBody>
      </p:sp>
      <p:pic>
        <p:nvPicPr>
          <p:cNvPr id="1487" name="Google Shape;148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632" y="1325149"/>
            <a:ext cx="10969942" cy="352839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88" name="Google Shape;1488;p1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2"/>
          <p:cNvSpPr txBox="1">
            <a:spLocks noGrp="1"/>
          </p:cNvSpPr>
          <p:nvPr>
            <p:ph type="title"/>
          </p:nvPr>
        </p:nvSpPr>
        <p:spPr>
          <a:xfrm>
            <a:off x="723678" y="499412"/>
            <a:ext cx="107415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Change View external warehouse system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4" name="Google Shape;149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77" y="1354862"/>
            <a:ext cx="9793089" cy="388843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95" name="Google Shape;1495;p1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3"/>
          <p:cNvSpPr txBox="1">
            <a:spLocks noGrp="1"/>
          </p:cNvSpPr>
          <p:nvPr>
            <p:ph type="title"/>
          </p:nvPr>
        </p:nvSpPr>
        <p:spPr>
          <a:xfrm>
            <a:off x="529775" y="1059374"/>
            <a:ext cx="1074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Open Sans"/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Distribution Mode for the Delivery</a:t>
            </a:r>
            <a:b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3"/>
          <p:cNvSpPr/>
          <p:nvPr/>
        </p:nvSpPr>
        <p:spPr>
          <a:xfrm>
            <a:off x="405779" y="1442499"/>
            <a:ext cx="9865097" cy="156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use this setting to specify the time when an inbound/outbound delivery 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to the decentralized WMS. The setting is valid for all inbound/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outbound deliveries that are processed in the relevant warehouse number.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3"/>
          <p:cNvSpPr/>
          <p:nvPr/>
        </p:nvSpPr>
        <p:spPr>
          <a:xfrm>
            <a:off x="431542" y="3012095"/>
            <a:ext cx="83583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Communication with the Warehouse System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3"/>
          <p:cNvSpPr/>
          <p:nvPr/>
        </p:nvSpPr>
        <p:spPr>
          <a:xfrm>
            <a:off x="451298" y="3573115"/>
            <a:ext cx="11377266" cy="96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communication between SAP S/4HANA and the SAP EWM system can be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based on different communication methods such as qRFC and SOA.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3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4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1" name="Google Shape;15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61"/>
            <a:ext cx="11884028" cy="1056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4"/>
          <p:cNvSpPr txBox="1"/>
          <p:nvPr/>
        </p:nvSpPr>
        <p:spPr>
          <a:xfrm>
            <a:off x="602600" y="906975"/>
            <a:ext cx="7637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Define Ewm Warehouse Number</a:t>
            </a:r>
            <a:endParaRPr sz="2800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5"/>
          <p:cNvSpPr txBox="1">
            <a:spLocks noGrp="1"/>
          </p:cNvSpPr>
          <p:nvPr>
            <p:ph type="title"/>
          </p:nvPr>
        </p:nvSpPr>
        <p:spPr>
          <a:xfrm>
            <a:off x="477788" y="692696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</a:rPr>
              <a:t>Assign Erp – Ewm Warehouse Number</a:t>
            </a:r>
            <a:br>
              <a:rPr lang="en-US" sz="2800">
                <a:solidFill>
                  <a:srgbClr val="0070C0"/>
                </a:solidFill>
              </a:rPr>
            </a:br>
            <a:endParaRPr sz="2800">
              <a:solidFill>
                <a:srgbClr val="0070C0"/>
              </a:solidFill>
            </a:endParaRPr>
          </a:p>
        </p:txBody>
      </p:sp>
      <p:pic>
        <p:nvPicPr>
          <p:cNvPr id="1518" name="Google Shape;151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88" y="1298341"/>
            <a:ext cx="10297143" cy="468756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519" name="Google Shape;1519;p15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6"/>
          <p:cNvSpPr txBox="1">
            <a:spLocks noGrp="1"/>
          </p:cNvSpPr>
          <p:nvPr>
            <p:ph type="title"/>
          </p:nvPr>
        </p:nvSpPr>
        <p:spPr>
          <a:xfrm>
            <a:off x="637125" y="879125"/>
            <a:ext cx="109698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</a:rPr>
              <a:t>Mapping For Warehouse Number</a:t>
            </a:r>
            <a:br>
              <a:rPr lang="en-US" sz="2800">
                <a:solidFill>
                  <a:srgbClr val="0070C0"/>
                </a:solidFill>
              </a:rPr>
            </a:br>
            <a:endParaRPr sz="2800">
              <a:solidFill>
                <a:srgbClr val="0070C0"/>
              </a:solidFill>
            </a:endParaRPr>
          </a:p>
        </p:txBody>
      </p:sp>
      <p:pic>
        <p:nvPicPr>
          <p:cNvPr id="1525" name="Google Shape;152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129" y="1153283"/>
            <a:ext cx="10009111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6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7"/>
          <p:cNvSpPr/>
          <p:nvPr/>
        </p:nvSpPr>
        <p:spPr>
          <a:xfrm>
            <a:off x="549796" y="692696"/>
            <a:ext cx="8856984" cy="49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Set Up Distribution Model   (Related To Basis Team)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2" name="Google Shape;153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168" y="1844824"/>
            <a:ext cx="9289032" cy="41769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7"/>
          <p:cNvSpPr/>
          <p:nvPr/>
        </p:nvSpPr>
        <p:spPr>
          <a:xfrm>
            <a:off x="559593" y="1219565"/>
            <a:ext cx="2246128" cy="42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Tcode - /spe/ol19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1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79" y="1340768"/>
            <a:ext cx="9649072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18"/>
          <p:cNvSpPr/>
          <p:nvPr/>
        </p:nvSpPr>
        <p:spPr>
          <a:xfrm>
            <a:off x="876023" y="818618"/>
            <a:ext cx="8856984" cy="39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18"/>
          <p:cNvSpPr/>
          <p:nvPr/>
        </p:nvSpPr>
        <p:spPr>
          <a:xfrm>
            <a:off x="509006" y="688627"/>
            <a:ext cx="8712968" cy="49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Check distribution model in tcode – bd64 (optional)</a:t>
            </a: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9"/>
          <p:cNvSpPr/>
          <p:nvPr/>
        </p:nvSpPr>
        <p:spPr>
          <a:xfrm>
            <a:off x="778016" y="1781412"/>
            <a:ext cx="4072278" cy="3879837"/>
          </a:xfrm>
          <a:prstGeom prst="rightArrow">
            <a:avLst>
              <a:gd name="adj1" fmla="val 100000"/>
              <a:gd name="adj2" fmla="val 2841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8" name="Google Shape;1548;p19"/>
          <p:cNvSpPr/>
          <p:nvPr/>
        </p:nvSpPr>
        <p:spPr>
          <a:xfrm flipH="1">
            <a:off x="7412859" y="1816944"/>
            <a:ext cx="4226168" cy="3716318"/>
          </a:xfrm>
          <a:prstGeom prst="rightArrow">
            <a:avLst>
              <a:gd name="adj1" fmla="val 100000"/>
              <a:gd name="adj2" fmla="val 28410"/>
            </a:avLst>
          </a:prstGeom>
          <a:solidFill>
            <a:srgbClr val="E25C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9" name="Google Shape;1549;p19"/>
          <p:cNvSpPr/>
          <p:nvPr/>
        </p:nvSpPr>
        <p:spPr>
          <a:xfrm>
            <a:off x="4277936" y="1700808"/>
            <a:ext cx="3713410" cy="35954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0" name="Google Shape;1550;p19"/>
          <p:cNvSpPr/>
          <p:nvPr/>
        </p:nvSpPr>
        <p:spPr>
          <a:xfrm>
            <a:off x="1048417" y="2341639"/>
            <a:ext cx="3025465" cy="294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is a location with physical address and different business attributes. (Goods receipt office or shipping office)</a:t>
            </a:r>
            <a:endParaRPr sz="2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5750" marR="0" lvl="0" indent="-1333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51" name="Google Shape;1551;p19"/>
          <p:cNvGrpSpPr/>
          <p:nvPr/>
        </p:nvGrpSpPr>
        <p:grpSpPr>
          <a:xfrm>
            <a:off x="4480391" y="1850776"/>
            <a:ext cx="3223284" cy="3223282"/>
            <a:chOff x="-2065338" y="1470026"/>
            <a:chExt cx="4357688" cy="4357687"/>
          </a:xfrm>
        </p:grpSpPr>
        <p:grpSp>
          <p:nvGrpSpPr>
            <p:cNvPr id="1552" name="Google Shape;1552;p19"/>
            <p:cNvGrpSpPr/>
            <p:nvPr/>
          </p:nvGrpSpPr>
          <p:grpSpPr>
            <a:xfrm>
              <a:off x="123825" y="1470026"/>
              <a:ext cx="2168525" cy="3948113"/>
              <a:chOff x="123825" y="1470026"/>
              <a:chExt cx="2168525" cy="3948113"/>
            </a:xfrm>
          </p:grpSpPr>
          <p:sp>
            <p:nvSpPr>
              <p:cNvPr id="1553" name="Google Shape;1553;p19"/>
              <p:cNvSpPr/>
              <p:nvPr/>
            </p:nvSpPr>
            <p:spPr>
              <a:xfrm>
                <a:off x="123825" y="1470026"/>
                <a:ext cx="2065338" cy="1846263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935" extrusionOk="0">
                    <a:moveTo>
                      <a:pt x="2" y="306"/>
                    </a:moveTo>
                    <a:cubicBezTo>
                      <a:pt x="356" y="309"/>
                      <a:pt x="655" y="543"/>
                      <a:pt x="756" y="864"/>
                    </a:cubicBezTo>
                    <a:cubicBezTo>
                      <a:pt x="921" y="935"/>
                      <a:pt x="921" y="935"/>
                      <a:pt x="921" y="935"/>
                    </a:cubicBezTo>
                    <a:cubicBezTo>
                      <a:pt x="1046" y="767"/>
                      <a:pt x="1046" y="767"/>
                      <a:pt x="1046" y="767"/>
                    </a:cubicBezTo>
                    <a:cubicBezTo>
                      <a:pt x="905" y="324"/>
                      <a:pt x="490" y="2"/>
                      <a:pt x="0" y="0"/>
                    </a:cubicBezTo>
                    <a:cubicBezTo>
                      <a:pt x="121" y="171"/>
                      <a:pt x="121" y="171"/>
                      <a:pt x="121" y="171"/>
                    </a:cubicBezTo>
                    <a:lnTo>
                      <a:pt x="2" y="306"/>
                    </a:lnTo>
                    <a:close/>
                  </a:path>
                </a:pathLst>
              </a:custGeom>
              <a:solidFill>
                <a:srgbClr val="002060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4" name="Google Shape;1554;p19"/>
              <p:cNvSpPr/>
              <p:nvPr/>
            </p:nvSpPr>
            <p:spPr>
              <a:xfrm>
                <a:off x="993775" y="2984501"/>
                <a:ext cx="1298575" cy="2433638"/>
              </a:xfrm>
              <a:custGeom>
                <a:avLst/>
                <a:gdLst/>
                <a:ahLst/>
                <a:cxnLst/>
                <a:rect l="l" t="t" r="r" b="b"/>
                <a:pathLst>
                  <a:path w="657" h="1232" extrusionOk="0">
                    <a:moveTo>
                      <a:pt x="657" y="336"/>
                    </a:moveTo>
                    <a:cubicBezTo>
                      <a:pt x="657" y="219"/>
                      <a:pt x="639" y="106"/>
                      <a:pt x="605" y="0"/>
                    </a:cubicBezTo>
                    <a:cubicBezTo>
                      <a:pt x="480" y="168"/>
                      <a:pt x="480" y="168"/>
                      <a:pt x="480" y="168"/>
                    </a:cubicBezTo>
                    <a:cubicBezTo>
                      <a:pt x="315" y="97"/>
                      <a:pt x="315" y="97"/>
                      <a:pt x="315" y="97"/>
                    </a:cubicBezTo>
                    <a:cubicBezTo>
                      <a:pt x="338" y="172"/>
                      <a:pt x="351" y="253"/>
                      <a:pt x="351" y="336"/>
                    </a:cubicBezTo>
                    <a:cubicBezTo>
                      <a:pt x="351" y="604"/>
                      <a:pt x="219" y="841"/>
                      <a:pt x="16" y="985"/>
                    </a:cubicBezTo>
                    <a:cubicBezTo>
                      <a:pt x="0" y="1164"/>
                      <a:pt x="0" y="1164"/>
                      <a:pt x="0" y="1164"/>
                    </a:cubicBezTo>
                    <a:cubicBezTo>
                      <a:pt x="198" y="1232"/>
                      <a:pt x="198" y="1232"/>
                      <a:pt x="198" y="1232"/>
                    </a:cubicBezTo>
                    <a:cubicBezTo>
                      <a:pt x="476" y="1031"/>
                      <a:pt x="657" y="705"/>
                      <a:pt x="657" y="336"/>
                    </a:cubicBezTo>
                    <a:close/>
                  </a:path>
                </a:pathLst>
              </a:custGeom>
              <a:solidFill>
                <a:srgbClr val="002060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555" name="Google Shape;1555;p19"/>
            <p:cNvSpPr/>
            <p:nvPr/>
          </p:nvSpPr>
          <p:spPr>
            <a:xfrm>
              <a:off x="-1176338" y="4913313"/>
              <a:ext cx="2562225" cy="914400"/>
            </a:xfrm>
            <a:custGeom>
              <a:avLst/>
              <a:gdLst/>
              <a:ahLst/>
              <a:cxnLst/>
              <a:rect l="l" t="t" r="r" b="b"/>
              <a:pathLst>
                <a:path w="1297" h="463" extrusionOk="0">
                  <a:moveTo>
                    <a:pt x="1115" y="9"/>
                  </a:moveTo>
                  <a:cubicBezTo>
                    <a:pt x="985" y="102"/>
                    <a:pt x="825" y="157"/>
                    <a:pt x="653" y="157"/>
                  </a:cubicBezTo>
                  <a:cubicBezTo>
                    <a:pt x="475" y="157"/>
                    <a:pt x="311" y="98"/>
                    <a:pt x="178" y="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183" y="383"/>
                    <a:pt x="409" y="463"/>
                    <a:pt x="653" y="463"/>
                  </a:cubicBezTo>
                  <a:cubicBezTo>
                    <a:pt x="893" y="463"/>
                    <a:pt x="1116" y="386"/>
                    <a:pt x="1297" y="256"/>
                  </a:cubicBezTo>
                  <a:cubicBezTo>
                    <a:pt x="1099" y="188"/>
                    <a:pt x="1099" y="188"/>
                    <a:pt x="1099" y="188"/>
                  </a:cubicBezTo>
                  <a:lnTo>
                    <a:pt x="1115" y="9"/>
                  </a:lnTo>
                  <a:close/>
                </a:path>
              </a:pathLst>
            </a:custGeom>
            <a:solidFill>
              <a:srgbClr val="00206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38100" dir="2700000" algn="tl" rotWithShape="0">
                <a:srgbClr val="000000">
                  <a:alpha val="392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-2065338" y="2840038"/>
              <a:ext cx="1239838" cy="2562225"/>
            </a:xfrm>
            <a:custGeom>
              <a:avLst/>
              <a:gdLst/>
              <a:ahLst/>
              <a:cxnLst/>
              <a:rect l="l" t="t" r="r" b="b"/>
              <a:pathLst>
                <a:path w="628" h="1297" extrusionOk="0">
                  <a:moveTo>
                    <a:pt x="628" y="1049"/>
                  </a:moveTo>
                  <a:cubicBezTo>
                    <a:pt x="433" y="903"/>
                    <a:pt x="306" y="671"/>
                    <a:pt x="306" y="409"/>
                  </a:cubicBezTo>
                  <a:cubicBezTo>
                    <a:pt x="306" y="320"/>
                    <a:pt x="321" y="234"/>
                    <a:pt x="348" y="154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20" y="170"/>
                    <a:pt x="0" y="287"/>
                    <a:pt x="0" y="409"/>
                  </a:cubicBezTo>
                  <a:cubicBezTo>
                    <a:pt x="0" y="773"/>
                    <a:pt x="177" y="1096"/>
                    <a:pt x="450" y="1297"/>
                  </a:cubicBezTo>
                  <a:cubicBezTo>
                    <a:pt x="453" y="1088"/>
                    <a:pt x="453" y="1088"/>
                    <a:pt x="453" y="1088"/>
                  </a:cubicBezTo>
                  <a:lnTo>
                    <a:pt x="628" y="1049"/>
                  </a:lnTo>
                  <a:close/>
                </a:path>
              </a:pathLst>
            </a:custGeom>
            <a:solidFill>
              <a:srgbClr val="00206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38100" dir="2700000" algn="tl" rotWithShape="0">
                <a:srgbClr val="000000">
                  <a:alpha val="392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-1955800" y="1470026"/>
              <a:ext cx="2317750" cy="1674813"/>
            </a:xfrm>
            <a:custGeom>
              <a:avLst/>
              <a:gdLst/>
              <a:ahLst/>
              <a:cxnLst/>
              <a:rect l="l" t="t" r="r" b="b"/>
              <a:pathLst>
                <a:path w="1173" h="848" extrusionOk="0">
                  <a:moveTo>
                    <a:pt x="292" y="848"/>
                  </a:moveTo>
                  <a:cubicBezTo>
                    <a:pt x="398" y="533"/>
                    <a:pt x="696" y="306"/>
                    <a:pt x="1047" y="306"/>
                  </a:cubicBezTo>
                  <a:cubicBezTo>
                    <a:pt x="1050" y="306"/>
                    <a:pt x="1052" y="306"/>
                    <a:pt x="1054" y="306"/>
                  </a:cubicBezTo>
                  <a:cubicBezTo>
                    <a:pt x="1173" y="171"/>
                    <a:pt x="1173" y="171"/>
                    <a:pt x="1173" y="171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1051" y="0"/>
                    <a:pt x="1049" y="0"/>
                    <a:pt x="1047" y="0"/>
                  </a:cubicBezTo>
                  <a:cubicBezTo>
                    <a:pt x="560" y="0"/>
                    <a:pt x="146" y="316"/>
                    <a:pt x="0" y="755"/>
                  </a:cubicBezTo>
                  <a:cubicBezTo>
                    <a:pt x="200" y="694"/>
                    <a:pt x="200" y="694"/>
                    <a:pt x="200" y="694"/>
                  </a:cubicBezTo>
                  <a:lnTo>
                    <a:pt x="292" y="848"/>
                  </a:lnTo>
                  <a:close/>
                </a:path>
              </a:pathLst>
            </a:custGeom>
            <a:solidFill>
              <a:srgbClr val="00206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38100" dir="2700000" algn="tl" rotWithShape="0">
                <a:srgbClr val="000000">
                  <a:alpha val="392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558" name="Google Shape;1558;p19"/>
          <p:cNvSpPr txBox="1"/>
          <p:nvPr/>
        </p:nvSpPr>
        <p:spPr>
          <a:xfrm>
            <a:off x="1048417" y="1405342"/>
            <a:ext cx="281629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SCU</a:t>
            </a:r>
            <a:endParaRPr/>
          </a:p>
        </p:txBody>
      </p:sp>
      <p:sp>
        <p:nvSpPr>
          <p:cNvPr id="1559" name="Google Shape;1559;p19"/>
          <p:cNvSpPr txBox="1"/>
          <p:nvPr/>
        </p:nvSpPr>
        <p:spPr>
          <a:xfrm>
            <a:off x="7991346" y="1324738"/>
            <a:ext cx="281629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Custodian</a:t>
            </a: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3600" b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0" name="Google Shape;1560;p19"/>
          <p:cNvSpPr/>
          <p:nvPr/>
        </p:nvSpPr>
        <p:spPr>
          <a:xfrm>
            <a:off x="834976" y="667568"/>
            <a:ext cx="676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Assigning Bp &amp; Supply Chain Unit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1" name="Google Shape;1561;p19"/>
          <p:cNvSpPr/>
          <p:nvPr/>
        </p:nvSpPr>
        <p:spPr>
          <a:xfrm>
            <a:off x="8540510" y="2459810"/>
            <a:ext cx="2950755" cy="240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is a business partner responsible in terms of stores and manages the stocks in warehouse.</a:t>
            </a:r>
            <a:endParaRPr sz="2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2" name="Google Shape;1562;p1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20"/>
          <p:cNvSpPr/>
          <p:nvPr/>
        </p:nvSpPr>
        <p:spPr>
          <a:xfrm>
            <a:off x="8478078" y="0"/>
            <a:ext cx="92433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9" name="Google Shape;1569;p20" descr="SAP Analytics Cloud | SAP Analytics Cloud Servi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4412" y="1378558"/>
            <a:ext cx="6094413" cy="3903691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0"/>
          <p:cNvSpPr txBox="1">
            <a:spLocks noGrp="1"/>
          </p:cNvSpPr>
          <p:nvPr>
            <p:ph type="title"/>
          </p:nvPr>
        </p:nvSpPr>
        <p:spPr>
          <a:xfrm>
            <a:off x="333772" y="1192958"/>
            <a:ext cx="10969943" cy="35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</a:rPr>
              <a:t>Party entitled to dispose: </a:t>
            </a:r>
            <a:endParaRPr/>
          </a:p>
        </p:txBody>
      </p:sp>
      <p:sp>
        <p:nvSpPr>
          <p:cNvPr id="1571" name="Google Shape;1571;p20"/>
          <p:cNvSpPr/>
          <p:nvPr/>
        </p:nvSpPr>
        <p:spPr>
          <a:xfrm>
            <a:off x="333772" y="1909641"/>
            <a:ext cx="6092825" cy="343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EWM all products are associated with party entitled to dispose. PED is a plant as a vendor/bp in ERP and the products identified in EWM along PED.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Owner: Owner is a business partner in EWM. If any consignment stock stores in EWM warehouse owner and PED both are different, otherwise both are same.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20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"/>
          <p:cNvSpPr txBox="1"/>
          <p:nvPr/>
        </p:nvSpPr>
        <p:spPr>
          <a:xfrm>
            <a:off x="4844009" y="2132856"/>
            <a:ext cx="7344816" cy="175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4" name="Google Shape;1304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86575" y="116632"/>
            <a:ext cx="4138492" cy="635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06" name="Google Shape;1306;p2"/>
          <p:cNvSpPr txBox="1"/>
          <p:nvPr/>
        </p:nvSpPr>
        <p:spPr>
          <a:xfrm>
            <a:off x="4844008" y="3789040"/>
            <a:ext cx="405871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7" name="Google Shape;1307;p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1"/>
          <p:cNvSpPr/>
          <p:nvPr/>
        </p:nvSpPr>
        <p:spPr>
          <a:xfrm>
            <a:off x="549796" y="692696"/>
            <a:ext cx="62646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SCU by tcode - /scmb/scumain</a:t>
            </a:r>
            <a:endParaRPr sz="2400" b="1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78" name="Google Shape;157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622" y="1376772"/>
            <a:ext cx="8784976" cy="410445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579" name="Google Shape;1579;p2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2"/>
          <p:cNvSpPr txBox="1">
            <a:spLocks noGrp="1"/>
          </p:cNvSpPr>
          <p:nvPr>
            <p:ph type="title"/>
          </p:nvPr>
        </p:nvSpPr>
        <p:spPr>
          <a:xfrm>
            <a:off x="609440" y="625187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Quattrocento Sans"/>
              <a:buNone/>
            </a:pPr>
            <a:r>
              <a:rPr lang="en-US" sz="2600" b="1">
                <a:solidFill>
                  <a:srgbClr val="0070C0"/>
                </a:solidFill>
              </a:rPr>
              <a:t>Display Img</a:t>
            </a:r>
            <a:endParaRPr sz="2600" b="1">
              <a:solidFill>
                <a:srgbClr val="0070C0"/>
              </a:solidFill>
            </a:endParaRPr>
          </a:p>
        </p:txBody>
      </p:sp>
      <p:pic>
        <p:nvPicPr>
          <p:cNvPr id="1585" name="Google Shape;158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440" y="1412775"/>
            <a:ext cx="8784976" cy="40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3"/>
          <p:cNvSpPr txBox="1">
            <a:spLocks noGrp="1"/>
          </p:cNvSpPr>
          <p:nvPr>
            <p:ph type="title"/>
          </p:nvPr>
        </p:nvSpPr>
        <p:spPr>
          <a:xfrm>
            <a:off x="549796" y="548680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Quattrocento Sans"/>
              <a:buNone/>
            </a:pPr>
            <a:r>
              <a:rPr lang="en-US" sz="2400" b="1">
                <a:solidFill>
                  <a:srgbClr val="0070C0"/>
                </a:solidFill>
              </a:rPr>
              <a:t>Change View Assignments Warehouse Number </a:t>
            </a:r>
            <a:endParaRPr sz="2400" b="1">
              <a:solidFill>
                <a:srgbClr val="0070C0"/>
              </a:solidFill>
            </a:endParaRPr>
          </a:p>
        </p:txBody>
      </p:sp>
      <p:pic>
        <p:nvPicPr>
          <p:cNvPr id="1592" name="Google Shape;15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796" y="1340768"/>
            <a:ext cx="9289032" cy="331236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593" name="Google Shape;1593;p23"/>
          <p:cNvSpPr/>
          <p:nvPr/>
        </p:nvSpPr>
        <p:spPr>
          <a:xfrm>
            <a:off x="528072" y="4737788"/>
            <a:ext cx="10585176" cy="83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– Business partner must be created before this step as Custodian and Default party to entitled.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 BP role Vendor-FLVN01 view with Plant is mandatory!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23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1124744"/>
            <a:ext cx="9793088" cy="424847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600" name="Google Shape;1600;p24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5"/>
          <p:cNvSpPr txBox="1">
            <a:spLocks noGrp="1"/>
          </p:cNvSpPr>
          <p:nvPr>
            <p:ph type="title"/>
          </p:nvPr>
        </p:nvSpPr>
        <p:spPr>
          <a:xfrm>
            <a:off x="489305" y="673845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Open Sans"/>
              <a:buNone/>
            </a:pPr>
            <a:r>
              <a:rPr lang="en-US" sz="2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Define Availability Group &amp; Maintain Interface Table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2400"/>
          </a:p>
        </p:txBody>
      </p:sp>
      <p:sp>
        <p:nvSpPr>
          <p:cNvPr id="1606" name="Google Shape;1606;p25"/>
          <p:cNvSpPr txBox="1"/>
          <p:nvPr/>
        </p:nvSpPr>
        <p:spPr>
          <a:xfrm>
            <a:off x="405780" y="1220475"/>
            <a:ext cx="109698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is an interface to exchange the stock updates between ERP storage locations and EWM storage types.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EWM system uses availability group to determine the stock types and the storage location of ERP system.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can have different stock types in EWM for one storage location in ERP. EWM determines ERP sloc with respect to Availability group but the combination should be unique per warehouse.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7" name="Google Shape;1607;p25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804" y="1124744"/>
            <a:ext cx="10009112" cy="460851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613" name="Google Shape;1613;p26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Google Shape;16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1484784"/>
            <a:ext cx="9145016" cy="4464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27"/>
          <p:cNvSpPr txBox="1"/>
          <p:nvPr/>
        </p:nvSpPr>
        <p:spPr>
          <a:xfrm>
            <a:off x="837828" y="764704"/>
            <a:ext cx="916597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 Storage Locations from ERP System to EWM. (Interface Table)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0" name="Google Shape;1620;p2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128" y="1102068"/>
            <a:ext cx="9433048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28"/>
          <p:cNvSpPr txBox="1"/>
          <p:nvPr/>
        </p:nvSpPr>
        <p:spPr>
          <a:xfrm>
            <a:off x="942712" y="593195"/>
            <a:ext cx="460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Customizing Mapping Table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7" name="Google Shape;1627;p2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9"/>
          <p:cNvSpPr txBox="1"/>
          <p:nvPr/>
        </p:nvSpPr>
        <p:spPr>
          <a:xfrm>
            <a:off x="621804" y="465555"/>
            <a:ext cx="59046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Stock Types In Ewm</a:t>
            </a:r>
            <a:endParaRPr sz="2800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3" name="Google Shape;163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095" y="1266193"/>
            <a:ext cx="9073007" cy="345638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634" name="Google Shape;1634;p29"/>
          <p:cNvSpPr/>
          <p:nvPr/>
        </p:nvSpPr>
        <p:spPr>
          <a:xfrm>
            <a:off x="621804" y="4950538"/>
            <a:ext cx="9721081" cy="11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 Define Non-Location-Dependent Stock Type, create the following predefined, location-independent stock types corresponding to the stock types in Inventory Management (like FF - Unrestricted-Use Stock)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2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12" y="836712"/>
            <a:ext cx="9433048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30"/>
          <p:cNvSpPr/>
          <p:nvPr/>
        </p:nvSpPr>
        <p:spPr>
          <a:xfrm>
            <a:off x="693812" y="4680087"/>
            <a:ext cx="9433048" cy="77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 </a:t>
            </a: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Configure Stock Type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create a set of stock types for each availability group. Assign a location-independent stock type and an availability group to each stock type.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30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3" name="Google Shape;1313;p3"/>
          <p:cNvGrpSpPr/>
          <p:nvPr/>
        </p:nvGrpSpPr>
        <p:grpSpPr>
          <a:xfrm>
            <a:off x="10431463" y="1588"/>
            <a:ext cx="1757362" cy="6858000"/>
            <a:chOff x="10431463" y="1588"/>
            <a:chExt cx="1757362" cy="6858000"/>
          </a:xfrm>
        </p:grpSpPr>
        <p:grpSp>
          <p:nvGrpSpPr>
            <p:cNvPr id="1314" name="Google Shape;1314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15" name="Google Shape;1315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avLst/>
                <a:gdLst/>
                <a:ahLst/>
                <a:cxnLst/>
                <a:rect l="l" t="t" r="r" b="b"/>
                <a:pathLst>
                  <a:path w="1525588" h="6270626" extrusionOk="0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6" name="Google Shape;1316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avLst/>
                <a:gdLst/>
                <a:ahLst/>
                <a:cxnLst/>
                <a:rect l="l" t="t" r="r" b="b"/>
                <a:pathLst>
                  <a:path w="747712" h="3071814" extrusionOk="0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7" name="Google Shape;1317;p3"/>
            <p:cNvSpPr/>
            <p:nvPr/>
          </p:nvSpPr>
          <p:spPr>
            <a:xfrm>
              <a:off x="10431463" y="1588"/>
              <a:ext cx="1757362" cy="6858000"/>
            </a:xfrm>
            <a:custGeom>
              <a:avLst/>
              <a:gdLst/>
              <a:ahLst/>
              <a:cxnLst/>
              <a:rect l="l" t="t" r="r" b="b"/>
              <a:pathLst>
                <a:path w="1757362" h="6858000" extrusionOk="0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8" name="Google Shape;1318;p3"/>
            <p:cNvSpPr/>
            <p:nvPr/>
          </p:nvSpPr>
          <p:spPr>
            <a:xfrm>
              <a:off x="10656887" y="1184275"/>
              <a:ext cx="1152526" cy="4722814"/>
            </a:xfrm>
            <a:custGeom>
              <a:avLst/>
              <a:gdLst/>
              <a:ahLst/>
              <a:cxnLst/>
              <a:rect l="l" t="t" r="r" b="b"/>
              <a:pathLst>
                <a:path w="1152526" h="4722814" extrusionOk="0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10920412" y="2770188"/>
              <a:ext cx="381000" cy="1560514"/>
            </a:xfrm>
            <a:custGeom>
              <a:avLst/>
              <a:gdLst/>
              <a:ahLst/>
              <a:cxnLst/>
              <a:rect l="l" t="t" r="r" b="b"/>
              <a:pathLst>
                <a:path w="381000" h="1560514" extrusionOk="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0" name="Google Shape;1320;p3"/>
          <p:cNvGrpSpPr/>
          <p:nvPr/>
        </p:nvGrpSpPr>
        <p:grpSpPr>
          <a:xfrm>
            <a:off x="5806380" y="2090746"/>
            <a:ext cx="5304532" cy="2676508"/>
            <a:chOff x="4595620" y="2090746"/>
            <a:chExt cx="6515292" cy="2676508"/>
          </a:xfrm>
        </p:grpSpPr>
        <p:grpSp>
          <p:nvGrpSpPr>
            <p:cNvPr id="1321" name="Google Shape;1321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2" name="Google Shape;1322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21" extrusionOk="0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3" name="Google Shape;1323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262" extrusionOk="0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4" name="Google Shape;1324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avLst/>
                <a:gdLst/>
                <a:ahLst/>
                <a:cxnLst/>
                <a:rect l="l" t="t" r="r" b="b"/>
                <a:pathLst>
                  <a:path w="879" h="426" extrusionOk="0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52" extrusionOk="0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4" extrusionOk="0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19" extrusionOk="0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42" extrusionOk="0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90" extrusionOk="0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0" name="Google Shape;1330;p3"/>
            <p:cNvSpPr/>
            <p:nvPr/>
          </p:nvSpPr>
          <p:spPr>
            <a:xfrm>
              <a:off x="8857812" y="3385765"/>
              <a:ext cx="45719" cy="348521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1" name="Google Shape;1331;p3"/>
            <p:cNvSpPr/>
            <p:nvPr/>
          </p:nvSpPr>
          <p:spPr>
            <a:xfrm>
              <a:off x="9994047" y="3307856"/>
              <a:ext cx="62254" cy="519495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2" name="Google Shape;1332;p3"/>
          <p:cNvSpPr/>
          <p:nvPr/>
        </p:nvSpPr>
        <p:spPr>
          <a:xfrm>
            <a:off x="10467119" y="0"/>
            <a:ext cx="1721706" cy="2474444"/>
          </a:xfrm>
          <a:custGeom>
            <a:avLst/>
            <a:gdLst/>
            <a:ahLst/>
            <a:cxnLst/>
            <a:rect l="l" t="t" r="r" b="b"/>
            <a:pathLst>
              <a:path w="1721706" h="2474444" extrusionOk="0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3" name="Google Shape;1333;p3"/>
          <p:cNvSpPr/>
          <p:nvPr/>
        </p:nvSpPr>
        <p:spPr>
          <a:xfrm>
            <a:off x="187590" y="1305594"/>
            <a:ext cx="5653879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lang="en-US" sz="4400" dirty="0">
                <a:latin typeface="Quattrocento Sans"/>
                <a:ea typeface="Quattrocento Sans"/>
                <a:cs typeface="Quattrocento Sans"/>
              </a:rPr>
            </a:br>
            <a:r>
              <a:rPr lang="en-US" sz="4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04)</a:t>
            </a:r>
            <a:br>
              <a:rPr lang="en-US" sz="4400" dirty="0">
                <a:latin typeface="Quattrocento Sans"/>
                <a:ea typeface="Quattrocento Sans"/>
                <a:cs typeface="Quattrocento Sans"/>
              </a:rPr>
            </a:b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4" name="Google Shape;1334;p3"/>
          <p:cNvSpPr txBox="1"/>
          <p:nvPr/>
        </p:nvSpPr>
        <p:spPr>
          <a:xfrm>
            <a:off x="154134" y="3144862"/>
            <a:ext cx="6966711" cy="177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31"/>
          <p:cNvSpPr txBox="1"/>
          <p:nvPr/>
        </p:nvSpPr>
        <p:spPr>
          <a:xfrm>
            <a:off x="859170" y="533036"/>
            <a:ext cx="63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View “Define Stock Types “overview</a:t>
            </a:r>
            <a:endParaRPr sz="2000" b="1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48" name="Google Shape;164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37" y="1062700"/>
            <a:ext cx="8259562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3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5" name="Google Shape;1655;p32"/>
          <p:cNvCxnSpPr/>
          <p:nvPr/>
        </p:nvCxnSpPr>
        <p:spPr>
          <a:xfrm>
            <a:off x="1233872" y="4437112"/>
            <a:ext cx="97210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6" name="Google Shape;1656;p32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690" y="0"/>
            <a:ext cx="12188825" cy="723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32"/>
          <p:cNvSpPr/>
          <p:nvPr/>
        </p:nvSpPr>
        <p:spPr>
          <a:xfrm>
            <a:off x="-21690" y="0"/>
            <a:ext cx="12184064" cy="7235280"/>
          </a:xfrm>
          <a:prstGeom prst="rect">
            <a:avLst/>
          </a:prstGeom>
          <a:solidFill>
            <a:srgbClr val="7030A0">
              <a:alpha val="44705"/>
            </a:srgb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32"/>
          <p:cNvSpPr/>
          <p:nvPr/>
        </p:nvSpPr>
        <p:spPr>
          <a:xfrm>
            <a:off x="2932200" y="1177280"/>
            <a:ext cx="63244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r>
              <a:rPr lang="en-US" sz="5400" b="1" dirty="0">
                <a:solidFill>
                  <a:srgbClr val="FFFFFF"/>
                </a:solidFill>
              </a:rPr>
              <a:t>04</a:t>
            </a:r>
            <a:endParaRPr dirty="0"/>
          </a:p>
        </p:txBody>
      </p:sp>
      <p:pic>
        <p:nvPicPr>
          <p:cNvPr id="1659" name="Google Shape;1659;p32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6900" y="146695"/>
            <a:ext cx="1511300" cy="14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3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33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765820" y="1163165"/>
            <a:ext cx="10441160" cy="507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33"/>
          <p:cNvSpPr txBox="1"/>
          <p:nvPr/>
        </p:nvSpPr>
        <p:spPr>
          <a:xfrm>
            <a:off x="2061964" y="1556792"/>
            <a:ext cx="7598096" cy="6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75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34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2" y="1196752"/>
            <a:ext cx="10199822" cy="46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34"/>
          <p:cNvSpPr txBox="1"/>
          <p:nvPr/>
        </p:nvSpPr>
        <p:spPr>
          <a:xfrm>
            <a:off x="836612" y="433385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5"/>
          <p:cNvSpPr/>
          <p:nvPr/>
        </p:nvSpPr>
        <p:spPr>
          <a:xfrm>
            <a:off x="1426017" y="766328"/>
            <a:ext cx="9597487" cy="6567372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8" name="Google Shape;1678;p35"/>
          <p:cNvSpPr/>
          <p:nvPr/>
        </p:nvSpPr>
        <p:spPr>
          <a:xfrm>
            <a:off x="853440" y="-9525"/>
            <a:ext cx="2920421" cy="687419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66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9" name="Google Shape;1679;p35"/>
          <p:cNvSpPr/>
          <p:nvPr/>
        </p:nvSpPr>
        <p:spPr>
          <a:xfrm>
            <a:off x="4571903" y="178874"/>
            <a:ext cx="6962371" cy="2859288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82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0" name="Google Shape;1680;p35"/>
          <p:cNvSpPr/>
          <p:nvPr/>
        </p:nvSpPr>
        <p:spPr>
          <a:xfrm>
            <a:off x="4239640" y="1045293"/>
            <a:ext cx="3709544" cy="4615955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81" name="Google Shape;1681;p35"/>
          <p:cNvGrpSpPr/>
          <p:nvPr/>
        </p:nvGrpSpPr>
        <p:grpSpPr>
          <a:xfrm>
            <a:off x="2666872" y="1531881"/>
            <a:ext cx="6855080" cy="2904846"/>
            <a:chOff x="2666872" y="2053355"/>
            <a:chExt cx="6855080" cy="2904846"/>
          </a:xfrm>
        </p:grpSpPr>
        <p:sp>
          <p:nvSpPr>
            <p:cNvPr id="1682" name="Google Shape;1682;p35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/>
            </a:p>
          </p:txBody>
        </p:sp>
        <p:sp>
          <p:nvSpPr>
            <p:cNvPr id="1683" name="Google Shape;1683;p35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6"/>
          <p:cNvSpPr txBox="1"/>
          <p:nvPr/>
        </p:nvSpPr>
        <p:spPr>
          <a:xfrm>
            <a:off x="1269876" y="394714"/>
            <a:ext cx="9313863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/>
          </a:p>
        </p:txBody>
      </p:sp>
      <p:pic>
        <p:nvPicPr>
          <p:cNvPr id="1689" name="Google Shape;1689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1744" y="1146722"/>
            <a:ext cx="5783228" cy="348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3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462" y="1181147"/>
            <a:ext cx="6256946" cy="3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1744" y="3016177"/>
            <a:ext cx="5783228" cy="357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3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456" y="3196127"/>
            <a:ext cx="6328952" cy="34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37"/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8" name="Google Shape;1698;p37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893"/>
            <a:ext cx="12188825" cy="48771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699" name="Google Shape;169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37"/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solidFill>
            <a:srgbClr val="7030A0">
              <a:alpha val="57647"/>
            </a:srgb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37"/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1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37"/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3" name="Google Shape;1703;p37"/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4" name="Google Shape;1704;p37"/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05" name="Google Shape;170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3127" y="2279841"/>
            <a:ext cx="640059" cy="64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05530" y="2272765"/>
            <a:ext cx="671928" cy="67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3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799" b="1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8" name="Google Shape;1708;p37"/>
          <p:cNvSpPr/>
          <p:nvPr/>
        </p:nvSpPr>
        <p:spPr>
          <a:xfrm>
            <a:off x="522204" y="5219281"/>
            <a:ext cx="3900557" cy="89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09" name="Google Shape;1709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1451" y="2194693"/>
            <a:ext cx="851865" cy="85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0" name="Google Shape;1710;p37"/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711" name="Google Shape;1711;p3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3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3" name="Google Shape;1713;p37"/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37"/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37"/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799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6" name="Google Shape;1716;p37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4892" y="20766"/>
            <a:ext cx="1642933" cy="17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38"/>
          <p:cNvSpPr/>
          <p:nvPr/>
        </p:nvSpPr>
        <p:spPr>
          <a:xfrm rot="-5400000">
            <a:off x="1940266" y="-573857"/>
            <a:ext cx="1683558" cy="48954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2" name="Google Shape;1722;p38"/>
          <p:cNvSpPr/>
          <p:nvPr/>
        </p:nvSpPr>
        <p:spPr>
          <a:xfrm>
            <a:off x="5410663" y="1329278"/>
            <a:ext cx="5544616" cy="138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3" name="Google Shape;1723;p38"/>
          <p:cNvSpPr/>
          <p:nvPr/>
        </p:nvSpPr>
        <p:spPr>
          <a:xfrm>
            <a:off x="5518675" y="3429000"/>
            <a:ext cx="5328592" cy="95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4" name="Google Shape;1724;p38"/>
          <p:cNvSpPr/>
          <p:nvPr/>
        </p:nvSpPr>
        <p:spPr>
          <a:xfrm rot="-5400000">
            <a:off x="1953400" y="1449332"/>
            <a:ext cx="1800200" cy="4895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"/>
          <p:cNvSpPr/>
          <p:nvPr/>
        </p:nvSpPr>
        <p:spPr>
          <a:xfrm>
            <a:off x="7692722" y="5125794"/>
            <a:ext cx="1152178" cy="1209821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8" name="Google Shape;1378;p5"/>
          <p:cNvSpPr txBox="1">
            <a:spLocks noGrp="1"/>
          </p:cNvSpPr>
          <p:nvPr>
            <p:ph type="title"/>
          </p:nvPr>
        </p:nvSpPr>
        <p:spPr>
          <a:xfrm>
            <a:off x="609440" y="731078"/>
            <a:ext cx="10969943" cy="18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ERP- EWM integration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>
              <a:solidFill>
                <a:schemeClr val="lt1"/>
              </a:solidFill>
            </a:endParaRPr>
          </a:p>
        </p:txBody>
      </p:sp>
      <p:sp>
        <p:nvSpPr>
          <p:cNvPr id="1379" name="Google Shape;1379;p5"/>
          <p:cNvSpPr/>
          <p:nvPr/>
        </p:nvSpPr>
        <p:spPr>
          <a:xfrm>
            <a:off x="4987480" y="2045243"/>
            <a:ext cx="2124890" cy="2124890"/>
          </a:xfrm>
          <a:custGeom>
            <a:avLst/>
            <a:gdLst/>
            <a:ahLst/>
            <a:cxnLst/>
            <a:rect l="l" t="t" r="r" b="b"/>
            <a:pathLst>
              <a:path w="2124890" h="2124890" extrusionOk="0">
                <a:moveTo>
                  <a:pt x="2124891" y="1062445"/>
                </a:moveTo>
                <a:cubicBezTo>
                  <a:pt x="2124891" y="1649218"/>
                  <a:pt x="1649218" y="2124891"/>
                  <a:pt x="1062446" y="2124891"/>
                </a:cubicBezTo>
                <a:cubicBezTo>
                  <a:pt x="475673" y="2124891"/>
                  <a:pt x="0" y="1649218"/>
                  <a:pt x="0" y="1062445"/>
                </a:cubicBezTo>
                <a:cubicBezTo>
                  <a:pt x="0" y="475673"/>
                  <a:pt x="475674" y="0"/>
                  <a:pt x="1062446" y="0"/>
                </a:cubicBezTo>
                <a:cubicBezTo>
                  <a:pt x="1649219" y="0"/>
                  <a:pt x="2124891" y="475673"/>
                  <a:pt x="2124891" y="106244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7000">
                <a:schemeClr val="accent3"/>
              </a:gs>
              <a:gs pos="100000">
                <a:schemeClr val="accen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0" name="Google Shape;1380;p5"/>
          <p:cNvSpPr/>
          <p:nvPr/>
        </p:nvSpPr>
        <p:spPr>
          <a:xfrm>
            <a:off x="7190915" y="2493209"/>
            <a:ext cx="482961" cy="1228959"/>
          </a:xfrm>
          <a:custGeom>
            <a:avLst/>
            <a:gdLst/>
            <a:ahLst/>
            <a:cxnLst/>
            <a:rect l="l" t="t" r="r" b="b"/>
            <a:pathLst>
              <a:path w="482961" h="1228959" extrusionOk="0">
                <a:moveTo>
                  <a:pt x="0" y="1009646"/>
                </a:moveTo>
                <a:lnTo>
                  <a:pt x="482961" y="1228960"/>
                </a:lnTo>
                <a:lnTo>
                  <a:pt x="482961" y="0"/>
                </a:lnTo>
                <a:lnTo>
                  <a:pt x="0" y="219314"/>
                </a:lnTo>
                <a:cubicBezTo>
                  <a:pt x="42850" y="343152"/>
                  <a:pt x="66239" y="476067"/>
                  <a:pt x="66239" y="614480"/>
                </a:cubicBezTo>
                <a:cubicBezTo>
                  <a:pt x="66239" y="752893"/>
                  <a:pt x="42938" y="885808"/>
                  <a:pt x="0" y="10096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1" name="Google Shape;1381;p5"/>
          <p:cNvSpPr/>
          <p:nvPr/>
        </p:nvSpPr>
        <p:spPr>
          <a:xfrm>
            <a:off x="6862250" y="3547276"/>
            <a:ext cx="811626" cy="1482484"/>
          </a:xfrm>
          <a:custGeom>
            <a:avLst/>
            <a:gdLst/>
            <a:ahLst/>
            <a:cxnLst/>
            <a:rect l="l" t="t" r="r" b="b"/>
            <a:pathLst>
              <a:path w="811626" h="1482484" extrusionOk="0">
                <a:moveTo>
                  <a:pt x="0" y="453464"/>
                </a:moveTo>
                <a:lnTo>
                  <a:pt x="811627" y="1482484"/>
                </a:lnTo>
                <a:lnTo>
                  <a:pt x="811627" y="253524"/>
                </a:lnTo>
                <a:lnTo>
                  <a:pt x="312345" y="0"/>
                </a:lnTo>
                <a:cubicBezTo>
                  <a:pt x="244099" y="174630"/>
                  <a:pt x="136318" y="329451"/>
                  <a:pt x="0" y="4534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2" name="Google Shape;1382;p5"/>
          <p:cNvSpPr/>
          <p:nvPr/>
        </p:nvSpPr>
        <p:spPr>
          <a:xfrm>
            <a:off x="6862250" y="1185617"/>
            <a:ext cx="811626" cy="1482571"/>
          </a:xfrm>
          <a:custGeom>
            <a:avLst/>
            <a:gdLst/>
            <a:ahLst/>
            <a:cxnLst/>
            <a:rect l="l" t="t" r="r" b="b"/>
            <a:pathLst>
              <a:path w="811626" h="1482571" extrusionOk="0">
                <a:moveTo>
                  <a:pt x="312345" y="1482571"/>
                </a:moveTo>
                <a:lnTo>
                  <a:pt x="811627" y="1229047"/>
                </a:lnTo>
                <a:lnTo>
                  <a:pt x="811627" y="0"/>
                </a:lnTo>
                <a:lnTo>
                  <a:pt x="0" y="1029020"/>
                </a:lnTo>
                <a:cubicBezTo>
                  <a:pt x="136318" y="1153121"/>
                  <a:pt x="244099" y="1307941"/>
                  <a:pt x="312345" y="14825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3" name="Google Shape;1383;p5"/>
          <p:cNvSpPr/>
          <p:nvPr/>
        </p:nvSpPr>
        <p:spPr>
          <a:xfrm>
            <a:off x="4426061" y="2493209"/>
            <a:ext cx="482961" cy="1229047"/>
          </a:xfrm>
          <a:custGeom>
            <a:avLst/>
            <a:gdLst/>
            <a:ahLst/>
            <a:cxnLst/>
            <a:rect l="l" t="t" r="r" b="b"/>
            <a:pathLst>
              <a:path w="482961" h="1229047" extrusionOk="0">
                <a:moveTo>
                  <a:pt x="482961" y="219314"/>
                </a:moveTo>
                <a:lnTo>
                  <a:pt x="0" y="0"/>
                </a:lnTo>
                <a:lnTo>
                  <a:pt x="0" y="1229047"/>
                </a:lnTo>
                <a:lnTo>
                  <a:pt x="482961" y="1009733"/>
                </a:lnTo>
                <a:cubicBezTo>
                  <a:pt x="440111" y="885895"/>
                  <a:pt x="416722" y="752980"/>
                  <a:pt x="416722" y="614567"/>
                </a:cubicBezTo>
                <a:cubicBezTo>
                  <a:pt x="416722" y="476154"/>
                  <a:pt x="440024" y="343152"/>
                  <a:pt x="482961" y="2193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4" name="Google Shape;1384;p5"/>
          <p:cNvSpPr/>
          <p:nvPr/>
        </p:nvSpPr>
        <p:spPr>
          <a:xfrm>
            <a:off x="4425974" y="3547276"/>
            <a:ext cx="811626" cy="1482571"/>
          </a:xfrm>
          <a:custGeom>
            <a:avLst/>
            <a:gdLst/>
            <a:ahLst/>
            <a:cxnLst/>
            <a:rect l="l" t="t" r="r" b="b"/>
            <a:pathLst>
              <a:path w="811626" h="1482571" extrusionOk="0">
                <a:moveTo>
                  <a:pt x="499282" y="0"/>
                </a:moveTo>
                <a:lnTo>
                  <a:pt x="0" y="253524"/>
                </a:lnTo>
                <a:lnTo>
                  <a:pt x="0" y="1482571"/>
                </a:lnTo>
                <a:lnTo>
                  <a:pt x="811627" y="453551"/>
                </a:lnTo>
                <a:cubicBezTo>
                  <a:pt x="675395" y="329451"/>
                  <a:pt x="567615" y="174630"/>
                  <a:pt x="4992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5" name="Google Shape;1385;p5"/>
          <p:cNvSpPr/>
          <p:nvPr/>
        </p:nvSpPr>
        <p:spPr>
          <a:xfrm>
            <a:off x="4426061" y="1185617"/>
            <a:ext cx="811626" cy="1482571"/>
          </a:xfrm>
          <a:custGeom>
            <a:avLst/>
            <a:gdLst/>
            <a:ahLst/>
            <a:cxnLst/>
            <a:rect l="l" t="t" r="r" b="b"/>
            <a:pathLst>
              <a:path w="811626" h="1482571" extrusionOk="0">
                <a:moveTo>
                  <a:pt x="811626" y="1029020"/>
                </a:moveTo>
                <a:lnTo>
                  <a:pt x="0" y="0"/>
                </a:lnTo>
                <a:lnTo>
                  <a:pt x="0" y="1229047"/>
                </a:lnTo>
                <a:lnTo>
                  <a:pt x="499281" y="1482571"/>
                </a:lnTo>
                <a:cubicBezTo>
                  <a:pt x="567528" y="1307941"/>
                  <a:pt x="675308" y="1153121"/>
                  <a:pt x="811626" y="10290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6" name="Google Shape;1386;p5"/>
          <p:cNvSpPr/>
          <p:nvPr/>
        </p:nvSpPr>
        <p:spPr>
          <a:xfrm>
            <a:off x="5122314" y="2180078"/>
            <a:ext cx="1855221" cy="1855221"/>
          </a:xfrm>
          <a:custGeom>
            <a:avLst/>
            <a:gdLst/>
            <a:ahLst/>
            <a:cxnLst/>
            <a:rect l="l" t="t" r="r" b="b"/>
            <a:pathLst>
              <a:path w="1855221" h="1855221" extrusionOk="0">
                <a:moveTo>
                  <a:pt x="1855222" y="927611"/>
                </a:moveTo>
                <a:cubicBezTo>
                  <a:pt x="1855222" y="1439916"/>
                  <a:pt x="1439916" y="1855221"/>
                  <a:pt x="927611" y="1855221"/>
                </a:cubicBezTo>
                <a:cubicBezTo>
                  <a:pt x="415306" y="1855221"/>
                  <a:pt x="1" y="1439916"/>
                  <a:pt x="1" y="927611"/>
                </a:cubicBezTo>
                <a:cubicBezTo>
                  <a:pt x="1" y="415305"/>
                  <a:pt x="415306" y="0"/>
                  <a:pt x="927611" y="0"/>
                </a:cubicBezTo>
                <a:cubicBezTo>
                  <a:pt x="1439916" y="0"/>
                  <a:pt x="1855222" y="415305"/>
                  <a:pt x="1855222" y="9276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7" name="Google Shape;1387;p5"/>
          <p:cNvSpPr/>
          <p:nvPr/>
        </p:nvSpPr>
        <p:spPr>
          <a:xfrm>
            <a:off x="566733" y="1162229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7"/>
                  <a:pt x="637869" y="1275737"/>
                </a:cubicBezTo>
                <a:cubicBezTo>
                  <a:pt x="285584" y="1275737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8" name="Google Shape;1388;p5"/>
          <p:cNvSpPr/>
          <p:nvPr/>
        </p:nvSpPr>
        <p:spPr>
          <a:xfrm>
            <a:off x="647633" y="1243129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9" name="Google Shape;1389;p5"/>
          <p:cNvSpPr/>
          <p:nvPr/>
        </p:nvSpPr>
        <p:spPr>
          <a:xfrm>
            <a:off x="566733" y="2469820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0" name="Google Shape;1390;p5"/>
          <p:cNvSpPr/>
          <p:nvPr/>
        </p:nvSpPr>
        <p:spPr>
          <a:xfrm>
            <a:off x="647633" y="2550721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1" name="Google Shape;1391;p5"/>
          <p:cNvSpPr/>
          <p:nvPr/>
        </p:nvSpPr>
        <p:spPr>
          <a:xfrm>
            <a:off x="566733" y="3779419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2" name="Google Shape;1392;p5"/>
          <p:cNvSpPr/>
          <p:nvPr/>
        </p:nvSpPr>
        <p:spPr>
          <a:xfrm>
            <a:off x="647633" y="3860320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3" name="Google Shape;1393;p5"/>
          <p:cNvSpPr/>
          <p:nvPr/>
        </p:nvSpPr>
        <p:spPr>
          <a:xfrm>
            <a:off x="10271955" y="1162229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8" y="637869"/>
                </a:moveTo>
                <a:cubicBezTo>
                  <a:pt x="1275738" y="990154"/>
                  <a:pt x="990154" y="1275737"/>
                  <a:pt x="637869" y="1275737"/>
                </a:cubicBezTo>
                <a:cubicBezTo>
                  <a:pt x="285584" y="1275737"/>
                  <a:pt x="1" y="990154"/>
                  <a:pt x="1" y="637869"/>
                </a:cubicBezTo>
                <a:cubicBezTo>
                  <a:pt x="1" y="285584"/>
                  <a:pt x="285584" y="0"/>
                  <a:pt x="637869" y="0"/>
                </a:cubicBezTo>
                <a:cubicBezTo>
                  <a:pt x="990154" y="0"/>
                  <a:pt x="1275738" y="285584"/>
                  <a:pt x="1275738" y="6378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4" name="Google Shape;1394;p5"/>
          <p:cNvSpPr/>
          <p:nvPr/>
        </p:nvSpPr>
        <p:spPr>
          <a:xfrm>
            <a:off x="7621010" y="1185617"/>
            <a:ext cx="2861793" cy="1229047"/>
          </a:xfrm>
          <a:custGeom>
            <a:avLst/>
            <a:gdLst/>
            <a:ahLst/>
            <a:cxnLst/>
            <a:rect l="l" t="t" r="r" b="b"/>
            <a:pathLst>
              <a:path w="2808926" h="1229047" extrusionOk="0">
                <a:moveTo>
                  <a:pt x="2487505" y="614480"/>
                </a:moveTo>
                <a:cubicBezTo>
                  <a:pt x="2487505" y="359908"/>
                  <a:pt x="2614747" y="135184"/>
                  <a:pt x="2808926" y="0"/>
                </a:cubicBezTo>
                <a:lnTo>
                  <a:pt x="0" y="0"/>
                </a:lnTo>
                <a:lnTo>
                  <a:pt x="0" y="1229047"/>
                </a:lnTo>
                <a:lnTo>
                  <a:pt x="2808926" y="1229047"/>
                </a:lnTo>
                <a:cubicBezTo>
                  <a:pt x="2614747" y="1093863"/>
                  <a:pt x="2487505" y="869051"/>
                  <a:pt x="2487505" y="61448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EWM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warehouse number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5" name="Google Shape;1395;p5"/>
          <p:cNvSpPr/>
          <p:nvPr/>
        </p:nvSpPr>
        <p:spPr>
          <a:xfrm>
            <a:off x="1624399" y="1185616"/>
            <a:ext cx="3363080" cy="1203303"/>
          </a:xfrm>
          <a:custGeom>
            <a:avLst/>
            <a:gdLst/>
            <a:ahLst/>
            <a:cxnLst/>
            <a:rect l="l" t="t" r="r" b="b"/>
            <a:pathLst>
              <a:path w="2794352" h="1228959" extrusionOk="0">
                <a:moveTo>
                  <a:pt x="321422" y="614480"/>
                </a:moveTo>
                <a:cubicBezTo>
                  <a:pt x="321422" y="869051"/>
                  <a:pt x="194180" y="1093776"/>
                  <a:pt x="0" y="1228960"/>
                </a:cubicBezTo>
                <a:lnTo>
                  <a:pt x="2794352" y="1228960"/>
                </a:lnTo>
                <a:lnTo>
                  <a:pt x="2794352" y="0"/>
                </a:lnTo>
                <a:lnTo>
                  <a:pt x="87" y="0"/>
                </a:lnTo>
                <a:cubicBezTo>
                  <a:pt x="194267" y="135184"/>
                  <a:pt x="321422" y="359996"/>
                  <a:pt x="321422" y="61448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Define ERP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warehouse number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6" name="Google Shape;1396;p5"/>
          <p:cNvSpPr/>
          <p:nvPr/>
        </p:nvSpPr>
        <p:spPr>
          <a:xfrm>
            <a:off x="10352856" y="1243129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2" y="1113936"/>
                  <a:pt x="556968" y="1113936"/>
                </a:cubicBezTo>
                <a:cubicBezTo>
                  <a:pt x="249363" y="1113936"/>
                  <a:pt x="1" y="864573"/>
                  <a:pt x="1" y="556968"/>
                </a:cubicBezTo>
                <a:cubicBezTo>
                  <a:pt x="1" y="249363"/>
                  <a:pt x="249364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7" name="Google Shape;1397;p5"/>
          <p:cNvSpPr/>
          <p:nvPr/>
        </p:nvSpPr>
        <p:spPr>
          <a:xfrm>
            <a:off x="10271955" y="2469820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8" y="637869"/>
                </a:moveTo>
                <a:cubicBezTo>
                  <a:pt x="1275738" y="990154"/>
                  <a:pt x="990154" y="1275738"/>
                  <a:pt x="637869" y="1275738"/>
                </a:cubicBezTo>
                <a:cubicBezTo>
                  <a:pt x="285584" y="1275738"/>
                  <a:pt x="1" y="990154"/>
                  <a:pt x="1" y="637869"/>
                </a:cubicBezTo>
                <a:cubicBezTo>
                  <a:pt x="1" y="285584"/>
                  <a:pt x="285584" y="0"/>
                  <a:pt x="637869" y="0"/>
                </a:cubicBezTo>
                <a:cubicBezTo>
                  <a:pt x="990154" y="0"/>
                  <a:pt x="1275738" y="285584"/>
                  <a:pt x="1275738" y="6378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8" name="Google Shape;1398;p5"/>
          <p:cNvSpPr/>
          <p:nvPr/>
        </p:nvSpPr>
        <p:spPr>
          <a:xfrm>
            <a:off x="7673877" y="2493209"/>
            <a:ext cx="2808926" cy="1229047"/>
          </a:xfrm>
          <a:custGeom>
            <a:avLst/>
            <a:gdLst/>
            <a:ahLst/>
            <a:cxnLst/>
            <a:rect l="l" t="t" r="r" b="b"/>
            <a:pathLst>
              <a:path w="2808926" h="1229047" extrusionOk="0">
                <a:moveTo>
                  <a:pt x="2487505" y="614480"/>
                </a:moveTo>
                <a:cubicBezTo>
                  <a:pt x="2487505" y="359908"/>
                  <a:pt x="2614747" y="135184"/>
                  <a:pt x="2808926" y="0"/>
                </a:cubicBezTo>
                <a:lnTo>
                  <a:pt x="0" y="0"/>
                </a:lnTo>
                <a:lnTo>
                  <a:pt x="0" y="1229047"/>
                </a:lnTo>
                <a:lnTo>
                  <a:pt x="2808926" y="1229047"/>
                </a:lnTo>
                <a:cubicBezTo>
                  <a:pt x="2614747" y="1093776"/>
                  <a:pt x="2487505" y="869051"/>
                  <a:pt x="2487505" y="61448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9" name="Google Shape;1399;p5"/>
          <p:cNvSpPr/>
          <p:nvPr/>
        </p:nvSpPr>
        <p:spPr>
          <a:xfrm>
            <a:off x="1631622" y="2493209"/>
            <a:ext cx="2794352" cy="1228959"/>
          </a:xfrm>
          <a:custGeom>
            <a:avLst/>
            <a:gdLst/>
            <a:ahLst/>
            <a:cxnLst/>
            <a:rect l="l" t="t" r="r" b="b"/>
            <a:pathLst>
              <a:path w="2794352" h="1228959" extrusionOk="0">
                <a:moveTo>
                  <a:pt x="321422" y="614480"/>
                </a:moveTo>
                <a:cubicBezTo>
                  <a:pt x="321422" y="869051"/>
                  <a:pt x="194180" y="1093776"/>
                  <a:pt x="0" y="1228960"/>
                </a:cubicBezTo>
                <a:lnTo>
                  <a:pt x="2794352" y="1228960"/>
                </a:lnTo>
                <a:lnTo>
                  <a:pt x="2794352" y="0"/>
                </a:lnTo>
                <a:lnTo>
                  <a:pt x="87" y="0"/>
                </a:lnTo>
                <a:cubicBezTo>
                  <a:pt x="194267" y="135184"/>
                  <a:pt x="321422" y="359908"/>
                  <a:pt x="321422" y="61448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0" name="Google Shape;1400;p5"/>
          <p:cNvSpPr/>
          <p:nvPr/>
        </p:nvSpPr>
        <p:spPr>
          <a:xfrm>
            <a:off x="10352856" y="2550721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2" y="1113936"/>
                  <a:pt x="556968" y="1113936"/>
                </a:cubicBezTo>
                <a:cubicBezTo>
                  <a:pt x="249363" y="1113936"/>
                  <a:pt x="1" y="864573"/>
                  <a:pt x="1" y="556968"/>
                </a:cubicBezTo>
                <a:cubicBezTo>
                  <a:pt x="1" y="249363"/>
                  <a:pt x="249364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1" name="Google Shape;1401;p5"/>
          <p:cNvSpPr/>
          <p:nvPr/>
        </p:nvSpPr>
        <p:spPr>
          <a:xfrm>
            <a:off x="10271955" y="3779419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8" y="637869"/>
                </a:moveTo>
                <a:cubicBezTo>
                  <a:pt x="1275738" y="990154"/>
                  <a:pt x="990154" y="1275738"/>
                  <a:pt x="637869" y="1275738"/>
                </a:cubicBezTo>
                <a:cubicBezTo>
                  <a:pt x="285584" y="1275738"/>
                  <a:pt x="1" y="990154"/>
                  <a:pt x="1" y="637869"/>
                </a:cubicBezTo>
                <a:cubicBezTo>
                  <a:pt x="1" y="285584"/>
                  <a:pt x="285584" y="0"/>
                  <a:pt x="637869" y="0"/>
                </a:cubicBezTo>
                <a:cubicBezTo>
                  <a:pt x="990154" y="0"/>
                  <a:pt x="1275738" y="285584"/>
                  <a:pt x="1275738" y="6378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2" name="Google Shape;1402;p5"/>
          <p:cNvSpPr/>
          <p:nvPr/>
        </p:nvSpPr>
        <p:spPr>
          <a:xfrm>
            <a:off x="7673877" y="3800800"/>
            <a:ext cx="2811719" cy="1229047"/>
          </a:xfrm>
          <a:custGeom>
            <a:avLst/>
            <a:gdLst/>
            <a:ahLst/>
            <a:cxnLst/>
            <a:rect l="l" t="t" r="r" b="b"/>
            <a:pathLst>
              <a:path w="2811719" h="1229047" extrusionOk="0">
                <a:moveTo>
                  <a:pt x="2487505" y="616487"/>
                </a:moveTo>
                <a:cubicBezTo>
                  <a:pt x="2487505" y="360694"/>
                  <a:pt x="2615882" y="134922"/>
                  <a:pt x="2811720" y="0"/>
                </a:cubicBezTo>
                <a:lnTo>
                  <a:pt x="0" y="0"/>
                </a:lnTo>
                <a:lnTo>
                  <a:pt x="0" y="1229047"/>
                </a:lnTo>
                <a:lnTo>
                  <a:pt x="2806047" y="1229047"/>
                </a:lnTo>
                <a:cubicBezTo>
                  <a:pt x="2613525" y="1093601"/>
                  <a:pt x="2487505" y="869837"/>
                  <a:pt x="2487505" y="6164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3" name="Google Shape;1403;p5"/>
          <p:cNvSpPr/>
          <p:nvPr/>
        </p:nvSpPr>
        <p:spPr>
          <a:xfrm>
            <a:off x="1628829" y="3800800"/>
            <a:ext cx="2797144" cy="1228959"/>
          </a:xfrm>
          <a:custGeom>
            <a:avLst/>
            <a:gdLst/>
            <a:ahLst/>
            <a:cxnLst/>
            <a:rect l="l" t="t" r="r" b="b"/>
            <a:pathLst>
              <a:path w="2797144" h="1228959" extrusionOk="0">
                <a:moveTo>
                  <a:pt x="324214" y="616487"/>
                </a:moveTo>
                <a:cubicBezTo>
                  <a:pt x="324214" y="869837"/>
                  <a:pt x="198194" y="1093601"/>
                  <a:pt x="5673" y="1228960"/>
                </a:cubicBezTo>
                <a:lnTo>
                  <a:pt x="2797145" y="1228960"/>
                </a:lnTo>
                <a:lnTo>
                  <a:pt x="2797145" y="0"/>
                </a:lnTo>
                <a:lnTo>
                  <a:pt x="0" y="0"/>
                </a:lnTo>
                <a:cubicBezTo>
                  <a:pt x="195838" y="134922"/>
                  <a:pt x="324214" y="360694"/>
                  <a:pt x="324214" y="6164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4" name="Google Shape;1404;p5"/>
          <p:cNvSpPr/>
          <p:nvPr/>
        </p:nvSpPr>
        <p:spPr>
          <a:xfrm>
            <a:off x="10352856" y="3860320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2" y="1113936"/>
                  <a:pt x="556968" y="1113936"/>
                </a:cubicBezTo>
                <a:cubicBezTo>
                  <a:pt x="249363" y="1113936"/>
                  <a:pt x="1" y="864573"/>
                  <a:pt x="1" y="556968"/>
                </a:cubicBezTo>
                <a:cubicBezTo>
                  <a:pt x="1" y="249363"/>
                  <a:pt x="249364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5" name="Google Shape;1405;p5"/>
          <p:cNvSpPr txBox="1"/>
          <p:nvPr/>
        </p:nvSpPr>
        <p:spPr>
          <a:xfrm>
            <a:off x="5275109" y="2784523"/>
            <a:ext cx="15496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Content</a:t>
            </a:r>
            <a:endParaRPr/>
          </a:p>
        </p:txBody>
      </p:sp>
      <p:sp>
        <p:nvSpPr>
          <p:cNvPr id="1406" name="Google Shape;1406;p5"/>
          <p:cNvSpPr txBox="1"/>
          <p:nvPr/>
        </p:nvSpPr>
        <p:spPr>
          <a:xfrm>
            <a:off x="1003805" y="1519279"/>
            <a:ext cx="542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1407" name="Google Shape;1407;p5"/>
          <p:cNvSpPr/>
          <p:nvPr/>
        </p:nvSpPr>
        <p:spPr>
          <a:xfrm>
            <a:off x="2040472" y="2784523"/>
            <a:ext cx="2340788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8" name="Google Shape;1408;p5"/>
          <p:cNvSpPr/>
          <p:nvPr/>
        </p:nvSpPr>
        <p:spPr>
          <a:xfrm>
            <a:off x="2064830" y="4044582"/>
            <a:ext cx="223706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Configure EWM specific parameters</a:t>
            </a: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9" name="Google Shape;1409;p5"/>
          <p:cNvSpPr/>
          <p:nvPr/>
        </p:nvSpPr>
        <p:spPr>
          <a:xfrm>
            <a:off x="7821104" y="2666541"/>
            <a:ext cx="2046384" cy="88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Set up distribution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0" name="Google Shape;1410;p5"/>
          <p:cNvSpPr/>
          <p:nvPr/>
        </p:nvSpPr>
        <p:spPr>
          <a:xfrm>
            <a:off x="7785132" y="3974133"/>
            <a:ext cx="2267448" cy="88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ERP – EWM warehouse number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1" name="Google Shape;1411;p5"/>
          <p:cNvSpPr txBox="1"/>
          <p:nvPr/>
        </p:nvSpPr>
        <p:spPr>
          <a:xfrm>
            <a:off x="890251" y="1507709"/>
            <a:ext cx="6286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1412" name="Google Shape;1412;p5"/>
          <p:cNvSpPr txBox="1"/>
          <p:nvPr/>
        </p:nvSpPr>
        <p:spPr>
          <a:xfrm>
            <a:off x="867007" y="2818349"/>
            <a:ext cx="675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</a:t>
            </a:r>
            <a:endParaRPr/>
          </a:p>
        </p:txBody>
      </p:sp>
      <p:sp>
        <p:nvSpPr>
          <p:cNvPr id="1413" name="Google Shape;1413;p5"/>
          <p:cNvSpPr txBox="1"/>
          <p:nvPr/>
        </p:nvSpPr>
        <p:spPr>
          <a:xfrm>
            <a:off x="867007" y="4108669"/>
            <a:ext cx="675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</a:t>
            </a:r>
            <a:endParaRPr/>
          </a:p>
        </p:txBody>
      </p:sp>
      <p:sp>
        <p:nvSpPr>
          <p:cNvPr id="1414" name="Google Shape;1414;p5"/>
          <p:cNvSpPr txBox="1"/>
          <p:nvPr/>
        </p:nvSpPr>
        <p:spPr>
          <a:xfrm>
            <a:off x="10567422" y="1507709"/>
            <a:ext cx="6848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endParaRPr/>
          </a:p>
        </p:txBody>
      </p:sp>
      <p:sp>
        <p:nvSpPr>
          <p:cNvPr id="1415" name="Google Shape;1415;p5"/>
          <p:cNvSpPr txBox="1"/>
          <p:nvPr/>
        </p:nvSpPr>
        <p:spPr>
          <a:xfrm>
            <a:off x="10572230" y="2818349"/>
            <a:ext cx="675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</a:t>
            </a:r>
            <a:endParaRPr/>
          </a:p>
        </p:txBody>
      </p:sp>
      <p:sp>
        <p:nvSpPr>
          <p:cNvPr id="1416" name="Google Shape;1416;p5"/>
          <p:cNvSpPr txBox="1"/>
          <p:nvPr/>
        </p:nvSpPr>
        <p:spPr>
          <a:xfrm>
            <a:off x="10572230" y="4108669"/>
            <a:ext cx="675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06</a:t>
            </a:r>
            <a:endParaRPr/>
          </a:p>
        </p:txBody>
      </p:sp>
      <p:sp>
        <p:nvSpPr>
          <p:cNvPr id="1417" name="Google Shape;1417;p5"/>
          <p:cNvSpPr/>
          <p:nvPr/>
        </p:nvSpPr>
        <p:spPr>
          <a:xfrm>
            <a:off x="1546100" y="5159085"/>
            <a:ext cx="2709378" cy="1228959"/>
          </a:xfrm>
          <a:custGeom>
            <a:avLst/>
            <a:gdLst/>
            <a:ahLst/>
            <a:cxnLst/>
            <a:rect l="l" t="t" r="r" b="b"/>
            <a:pathLst>
              <a:path w="2797144" h="1228959" extrusionOk="0">
                <a:moveTo>
                  <a:pt x="324214" y="616487"/>
                </a:moveTo>
                <a:cubicBezTo>
                  <a:pt x="324214" y="869837"/>
                  <a:pt x="198194" y="1093601"/>
                  <a:pt x="5673" y="1228960"/>
                </a:cubicBezTo>
                <a:lnTo>
                  <a:pt x="2797145" y="1228960"/>
                </a:lnTo>
                <a:lnTo>
                  <a:pt x="2797145" y="0"/>
                </a:lnTo>
                <a:lnTo>
                  <a:pt x="0" y="0"/>
                </a:lnTo>
                <a:cubicBezTo>
                  <a:pt x="195838" y="134922"/>
                  <a:pt x="324214" y="360694"/>
                  <a:pt x="324214" y="6164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Assigning bp &amp;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supply chain unit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8" name="Google Shape;1418;p5"/>
          <p:cNvSpPr/>
          <p:nvPr/>
        </p:nvSpPr>
        <p:spPr>
          <a:xfrm>
            <a:off x="5515385" y="4266743"/>
            <a:ext cx="1173607" cy="1003154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9" name="Google Shape;1419;p5"/>
          <p:cNvSpPr/>
          <p:nvPr/>
        </p:nvSpPr>
        <p:spPr>
          <a:xfrm>
            <a:off x="8576162" y="5147588"/>
            <a:ext cx="2705801" cy="1118782"/>
          </a:xfrm>
          <a:custGeom>
            <a:avLst/>
            <a:gdLst/>
            <a:ahLst/>
            <a:cxnLst/>
            <a:rect l="l" t="t" r="r" b="b"/>
            <a:pathLst>
              <a:path w="2797144" h="1228959" extrusionOk="0">
                <a:moveTo>
                  <a:pt x="324214" y="616487"/>
                </a:moveTo>
                <a:cubicBezTo>
                  <a:pt x="324214" y="869837"/>
                  <a:pt x="198194" y="1093601"/>
                  <a:pt x="5673" y="1228960"/>
                </a:cubicBezTo>
                <a:lnTo>
                  <a:pt x="2797145" y="1228960"/>
                </a:lnTo>
                <a:lnTo>
                  <a:pt x="2797145" y="0"/>
                </a:lnTo>
                <a:lnTo>
                  <a:pt x="0" y="0"/>
                </a:lnTo>
                <a:cubicBezTo>
                  <a:pt x="195838" y="134922"/>
                  <a:pt x="324214" y="360694"/>
                  <a:pt x="324214" y="6164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Define stock types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in EWM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0" name="Google Shape;1420;p5"/>
          <p:cNvSpPr/>
          <p:nvPr/>
        </p:nvSpPr>
        <p:spPr>
          <a:xfrm>
            <a:off x="5592874" y="4363355"/>
            <a:ext cx="1003074" cy="809931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1" name="Google Shape;1421;p5"/>
          <p:cNvSpPr txBox="1"/>
          <p:nvPr/>
        </p:nvSpPr>
        <p:spPr>
          <a:xfrm>
            <a:off x="5740439" y="4488752"/>
            <a:ext cx="670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08</a:t>
            </a:r>
            <a:endParaRPr/>
          </a:p>
        </p:txBody>
      </p:sp>
      <p:sp>
        <p:nvSpPr>
          <p:cNvPr id="1422" name="Google Shape;1422;p5"/>
          <p:cNvSpPr/>
          <p:nvPr/>
        </p:nvSpPr>
        <p:spPr>
          <a:xfrm>
            <a:off x="4546756" y="5307912"/>
            <a:ext cx="3006336" cy="1080132"/>
          </a:xfrm>
          <a:prstGeom prst="rect">
            <a:avLst/>
          </a:prstGeom>
          <a:solidFill>
            <a:srgbClr val="EF8B67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availability group &amp; maintain interface table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3" name="Google Shape;1423;p5"/>
          <p:cNvSpPr/>
          <p:nvPr/>
        </p:nvSpPr>
        <p:spPr>
          <a:xfrm>
            <a:off x="647634" y="5178223"/>
            <a:ext cx="1152178" cy="1209821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4" name="Google Shape;1424;p5"/>
          <p:cNvSpPr/>
          <p:nvPr/>
        </p:nvSpPr>
        <p:spPr>
          <a:xfrm>
            <a:off x="729992" y="5278108"/>
            <a:ext cx="981577" cy="1015482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5" name="Google Shape;1425;p5"/>
          <p:cNvSpPr txBox="1"/>
          <p:nvPr/>
        </p:nvSpPr>
        <p:spPr>
          <a:xfrm>
            <a:off x="810665" y="5471234"/>
            <a:ext cx="7315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07</a:t>
            </a:r>
            <a:endParaRPr/>
          </a:p>
        </p:txBody>
      </p:sp>
      <p:sp>
        <p:nvSpPr>
          <p:cNvPr id="1426" name="Google Shape;1426;p5"/>
          <p:cNvSpPr/>
          <p:nvPr/>
        </p:nvSpPr>
        <p:spPr>
          <a:xfrm>
            <a:off x="7778022" y="5203180"/>
            <a:ext cx="981577" cy="1015482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7" name="Google Shape;1427;p5"/>
          <p:cNvSpPr txBox="1"/>
          <p:nvPr/>
        </p:nvSpPr>
        <p:spPr>
          <a:xfrm>
            <a:off x="7821104" y="5438316"/>
            <a:ext cx="7315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3812" y="1988840"/>
            <a:ext cx="9649072" cy="381642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33" name="Google Shape;1433;p6"/>
          <p:cNvSpPr txBox="1"/>
          <p:nvPr/>
        </p:nvSpPr>
        <p:spPr>
          <a:xfrm>
            <a:off x="615462" y="1354269"/>
            <a:ext cx="64642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(Note – Always prefer to create new entry for warehouse no. creation)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4" name="Google Shape;1434;p6"/>
          <p:cNvSpPr txBox="1"/>
          <p:nvPr/>
        </p:nvSpPr>
        <p:spPr>
          <a:xfrm>
            <a:off x="615450" y="603852"/>
            <a:ext cx="6226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Erp Warehouse Number </a:t>
            </a:r>
            <a:endParaRPr sz="2800" b="1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820" y="1628800"/>
            <a:ext cx="9454525" cy="388843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40" name="Google Shape;1440;p7"/>
          <p:cNvSpPr/>
          <p:nvPr/>
        </p:nvSpPr>
        <p:spPr>
          <a:xfrm>
            <a:off x="549796" y="749895"/>
            <a:ext cx="102971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View Define Warehouse Number Overview</a:t>
            </a:r>
            <a:endParaRPr sz="2800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1" name="Google Shape;1441;p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"/>
          <p:cNvSpPr/>
          <p:nvPr/>
        </p:nvSpPr>
        <p:spPr>
          <a:xfrm>
            <a:off x="507813" y="593913"/>
            <a:ext cx="96258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2800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7" name="Google Shape;14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56" y="1700808"/>
            <a:ext cx="9744336" cy="3318848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  <p:sp>
        <p:nvSpPr>
          <p:cNvPr id="1448" name="Google Shape;1448;p8"/>
          <p:cNvSpPr txBox="1"/>
          <p:nvPr/>
        </p:nvSpPr>
        <p:spPr>
          <a:xfrm>
            <a:off x="699785" y="4902549"/>
            <a:ext cx="1003236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ROD1 – Inbound for EWM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AFS1 – Outbound for EWM</a:t>
            </a:r>
            <a:endParaRPr/>
          </a:p>
        </p:txBody>
      </p:sp>
      <p:sp>
        <p:nvSpPr>
          <p:cNvPr id="1449" name="Google Shape;1449;p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"/>
          <p:cNvSpPr txBox="1">
            <a:spLocks noGrp="1"/>
          </p:cNvSpPr>
          <p:nvPr>
            <p:ph type="body" idx="1"/>
          </p:nvPr>
        </p:nvSpPr>
        <p:spPr>
          <a:xfrm>
            <a:off x="512675" y="483400"/>
            <a:ext cx="10719000" cy="4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 sz="2800" b="1">
                <a:solidFill>
                  <a:srgbClr val="0070C0"/>
                </a:solidFill>
              </a:rPr>
              <a:t>Change View MM-IM Storage Location</a:t>
            </a:r>
            <a:endParaRPr sz="2800" b="1">
              <a:solidFill>
                <a:srgbClr val="0070C0"/>
              </a:solidFill>
            </a:endParaRPr>
          </a:p>
        </p:txBody>
      </p:sp>
      <p:pic>
        <p:nvPicPr>
          <p:cNvPr id="1455" name="Google Shape;14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671" y="1320665"/>
            <a:ext cx="10225138" cy="381642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56" name="Google Shape;1456;p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"/>
          <p:cNvSpPr/>
          <p:nvPr/>
        </p:nvSpPr>
        <p:spPr>
          <a:xfrm>
            <a:off x="3513856" y="-895234"/>
            <a:ext cx="8685213" cy="6871855"/>
          </a:xfrm>
          <a:custGeom>
            <a:avLst/>
            <a:gdLst/>
            <a:ahLst/>
            <a:cxnLst/>
            <a:rect l="l" t="t" r="r" b="b"/>
            <a:pathLst>
              <a:path w="9002280" h="6871855" extrusionOk="0">
                <a:moveTo>
                  <a:pt x="0" y="6858001"/>
                </a:moveTo>
                <a:lnTo>
                  <a:pt x="4862946" y="0"/>
                </a:lnTo>
                <a:lnTo>
                  <a:pt x="9002280" y="13855"/>
                </a:lnTo>
                <a:lnTo>
                  <a:pt x="9002280" y="6871855"/>
                </a:lnTo>
                <a:lnTo>
                  <a:pt x="0" y="6858001"/>
                </a:lnTo>
                <a:close/>
              </a:path>
            </a:pathLst>
          </a:custGeom>
          <a:solidFill>
            <a:schemeClr val="dk1">
              <a:alpha val="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2" name="Google Shape;1462;p10"/>
          <p:cNvSpPr txBox="1">
            <a:spLocks noGrp="1"/>
          </p:cNvSpPr>
          <p:nvPr>
            <p:ph type="title"/>
          </p:nvPr>
        </p:nvSpPr>
        <p:spPr>
          <a:xfrm>
            <a:off x="547916" y="794421"/>
            <a:ext cx="10969943" cy="6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chemeClr val="lt1"/>
                </a:solidFill>
              </a:rPr>
              <a:t>Configure Ewm Specific Parameters</a:t>
            </a:r>
            <a:endParaRPr/>
          </a:p>
        </p:txBody>
      </p:sp>
      <p:sp>
        <p:nvSpPr>
          <p:cNvPr id="1463" name="Google Shape;1463;p10"/>
          <p:cNvSpPr/>
          <p:nvPr/>
        </p:nvSpPr>
        <p:spPr>
          <a:xfrm>
            <a:off x="8166692" y="2668933"/>
            <a:ext cx="1550822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4" name="Google Shape;1464;p10"/>
          <p:cNvSpPr/>
          <p:nvPr/>
        </p:nvSpPr>
        <p:spPr>
          <a:xfrm>
            <a:off x="9911301" y="2616760"/>
            <a:ext cx="1375228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5" name="Google Shape;1465;p10"/>
          <p:cNvSpPr/>
          <p:nvPr/>
        </p:nvSpPr>
        <p:spPr>
          <a:xfrm>
            <a:off x="6032888" y="2651760"/>
            <a:ext cx="1963116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6" name="Google Shape;1466;p10"/>
          <p:cNvSpPr/>
          <p:nvPr/>
        </p:nvSpPr>
        <p:spPr>
          <a:xfrm>
            <a:off x="3289688" y="2667000"/>
            <a:ext cx="1669369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7" name="Google Shape;1467;p10"/>
          <p:cNvSpPr/>
          <p:nvPr/>
        </p:nvSpPr>
        <p:spPr>
          <a:xfrm>
            <a:off x="979073" y="2616760"/>
            <a:ext cx="1375228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8" name="Google Shape;1468;p10"/>
          <p:cNvSpPr/>
          <p:nvPr/>
        </p:nvSpPr>
        <p:spPr>
          <a:xfrm>
            <a:off x="6469720" y="2217417"/>
            <a:ext cx="2425800" cy="84262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Basic Setup of Connectivity 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0"/>
          <p:cNvSpPr/>
          <p:nvPr/>
        </p:nvSpPr>
        <p:spPr>
          <a:xfrm>
            <a:off x="9447251" y="2217417"/>
            <a:ext cx="2424721" cy="84262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Configure SAP EWM Specific Parameters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0" name="Google Shape;1470;p10"/>
          <p:cNvGrpSpPr/>
          <p:nvPr/>
        </p:nvGrpSpPr>
        <p:grpSpPr>
          <a:xfrm>
            <a:off x="5720418" y="2586278"/>
            <a:ext cx="744594" cy="1224610"/>
            <a:chOff x="2566936" y="3476597"/>
            <a:chExt cx="558422" cy="1224610"/>
          </a:xfrm>
        </p:grpSpPr>
        <p:sp>
          <p:nvSpPr>
            <p:cNvPr id="1471" name="Google Shape;1471;p10"/>
            <p:cNvSpPr/>
            <p:nvPr/>
          </p:nvSpPr>
          <p:spPr>
            <a:xfrm>
              <a:off x="2567361" y="3477887"/>
              <a:ext cx="557997" cy="1223320"/>
            </a:xfrm>
            <a:prstGeom prst="rect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">
                  <a:srgbClr val="000000">
                    <a:alpha val="16862"/>
                  </a:srgbClr>
                </a:gs>
                <a:gs pos="100000">
                  <a:srgbClr val="69636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72" name="Google Shape;1472;p10"/>
            <p:cNvCxnSpPr/>
            <p:nvPr/>
          </p:nvCxnSpPr>
          <p:spPr>
            <a:xfrm>
              <a:off x="2566936" y="3476597"/>
              <a:ext cx="552811" cy="4093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473" name="Google Shape;1473;p10"/>
          <p:cNvGrpSpPr/>
          <p:nvPr/>
        </p:nvGrpSpPr>
        <p:grpSpPr>
          <a:xfrm>
            <a:off x="2257111" y="2625699"/>
            <a:ext cx="878491" cy="1224610"/>
            <a:chOff x="2566936" y="3476597"/>
            <a:chExt cx="558422" cy="1224610"/>
          </a:xfrm>
        </p:grpSpPr>
        <p:sp>
          <p:nvSpPr>
            <p:cNvPr id="1474" name="Google Shape;1474;p10"/>
            <p:cNvSpPr/>
            <p:nvPr/>
          </p:nvSpPr>
          <p:spPr>
            <a:xfrm>
              <a:off x="2567361" y="3477887"/>
              <a:ext cx="557997" cy="1223320"/>
            </a:xfrm>
            <a:prstGeom prst="rect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">
                  <a:srgbClr val="000000">
                    <a:alpha val="16862"/>
                  </a:srgbClr>
                </a:gs>
                <a:gs pos="100000">
                  <a:srgbClr val="69636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75" name="Google Shape;1475;p10"/>
            <p:cNvCxnSpPr/>
            <p:nvPr/>
          </p:nvCxnSpPr>
          <p:spPr>
            <a:xfrm>
              <a:off x="2566936" y="3476597"/>
              <a:ext cx="552811" cy="4093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476" name="Google Shape;1476;p10"/>
          <p:cNvSpPr/>
          <p:nvPr/>
        </p:nvSpPr>
        <p:spPr>
          <a:xfrm>
            <a:off x="427696" y="2204387"/>
            <a:ext cx="2053444" cy="86868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Logistics Execution 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0"/>
          <p:cNvSpPr/>
          <p:nvPr/>
        </p:nvSpPr>
        <p:spPr>
          <a:xfrm>
            <a:off x="3176426" y="2204387"/>
            <a:ext cx="2752075" cy="84262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Extended Warehouse Management Integration 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8" name="Google Shape;1478;p10"/>
          <p:cNvGrpSpPr/>
          <p:nvPr/>
        </p:nvGrpSpPr>
        <p:grpSpPr>
          <a:xfrm>
            <a:off x="8894441" y="2638729"/>
            <a:ext cx="558422" cy="1224610"/>
            <a:chOff x="2566936" y="3476597"/>
            <a:chExt cx="558422" cy="1224610"/>
          </a:xfrm>
        </p:grpSpPr>
        <p:sp>
          <p:nvSpPr>
            <p:cNvPr id="1479" name="Google Shape;1479;p10"/>
            <p:cNvSpPr/>
            <p:nvPr/>
          </p:nvSpPr>
          <p:spPr>
            <a:xfrm>
              <a:off x="2567361" y="3477887"/>
              <a:ext cx="557997" cy="1223320"/>
            </a:xfrm>
            <a:prstGeom prst="rect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">
                  <a:srgbClr val="000000">
                    <a:alpha val="16862"/>
                  </a:srgbClr>
                </a:gs>
                <a:gs pos="100000">
                  <a:srgbClr val="69636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80" name="Google Shape;1480;p10"/>
            <p:cNvCxnSpPr/>
            <p:nvPr/>
          </p:nvCxnSpPr>
          <p:spPr>
            <a:xfrm>
              <a:off x="2566936" y="3476597"/>
              <a:ext cx="552811" cy="4093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481" name="Google Shape;1481;p10"/>
          <p:cNvSpPr txBox="1"/>
          <p:nvPr/>
        </p:nvSpPr>
        <p:spPr>
          <a:xfrm>
            <a:off x="440038" y="3850309"/>
            <a:ext cx="809074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Ext. WM :           E (ERP with extended warehouse management)</a:t>
            </a: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comm. WM:     Q (queued and serialized asynchronous RFC)</a:t>
            </a: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dist. Mode:       distribution immediately at document creation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37</Slides>
  <Notes>37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Office Theme</vt:lpstr>
      <vt:lpstr>SAP EWM  EXTENDED WAREHOUSE MANAGEMENT TRAINING</vt:lpstr>
      <vt:lpstr>PowerPoint Presentation</vt:lpstr>
      <vt:lpstr>PowerPoint Presentation</vt:lpstr>
      <vt:lpstr>ERP- EWM integration </vt:lpstr>
      <vt:lpstr>PowerPoint Presentation</vt:lpstr>
      <vt:lpstr>PowerPoint Presentation</vt:lpstr>
      <vt:lpstr>PowerPoint Presentation</vt:lpstr>
      <vt:lpstr>PowerPoint Presentation</vt:lpstr>
      <vt:lpstr>Configure Ewm Specific Parameters</vt:lpstr>
      <vt:lpstr>Configure Ewm Specific Parameters</vt:lpstr>
      <vt:lpstr>Change View external warehouse system</vt:lpstr>
      <vt:lpstr>Distribution Mode for the Delivery </vt:lpstr>
      <vt:lpstr>PowerPoint Presentation</vt:lpstr>
      <vt:lpstr>Assign Erp – Ewm Warehouse Number </vt:lpstr>
      <vt:lpstr>Mapping For Warehouse Number </vt:lpstr>
      <vt:lpstr>PowerPoint Presentation</vt:lpstr>
      <vt:lpstr>PowerPoint Presentation</vt:lpstr>
      <vt:lpstr>PowerPoint Presentation</vt:lpstr>
      <vt:lpstr>Party entitled to dispose: </vt:lpstr>
      <vt:lpstr>PowerPoint Presentation</vt:lpstr>
      <vt:lpstr>Display Img</vt:lpstr>
      <vt:lpstr>Change View Assignments Warehouse Number </vt:lpstr>
      <vt:lpstr>PowerPoint Presentation</vt:lpstr>
      <vt:lpstr>Define Availability Group &amp; Maintain Interface Table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dc:creator>Julian</dc:creator>
  <cp:revision>9</cp:revision>
  <dcterms:created xsi:type="dcterms:W3CDTF">2013-09-12T13:05:01Z</dcterms:created>
  <dcterms:modified xsi:type="dcterms:W3CDTF">2023-08-06T14:08:57Z</dcterms:modified>
</cp:coreProperties>
</file>